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56" r:id="rId5"/>
    <p:sldId id="258" r:id="rId6"/>
    <p:sldId id="257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00FF"/>
    <a:srgbClr val="00FFFF"/>
    <a:srgbClr val="D7FF3C"/>
    <a:srgbClr val="FFFFFF"/>
    <a:srgbClr val="942092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0000" autoAdjust="0"/>
  </p:normalViewPr>
  <p:slideViewPr>
    <p:cSldViewPr snapToGrid="0">
      <p:cViewPr varScale="1">
        <p:scale>
          <a:sx n="98" d="100"/>
          <a:sy n="98" d="100"/>
        </p:scale>
        <p:origin x="679" y="2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5B76B-D5AB-474B-85B0-094600009A12}" type="datetimeFigureOut">
              <a:rPr lang="de-DE" smtClean="0"/>
              <a:t>05.02.2025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BBB46-5127-594D-B02F-6352728D4C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163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nico.hartmann@qorix.ai" TargetMode="External"/><Relationship Id="rId4" Type="http://schemas.openxmlformats.org/officeDocument/2006/relationships/hyperlink" Target="mailto:markus.schupfner@qorix.ai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Qorix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3C9912-416F-EB3A-5439-9350003C95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7FF3C"/>
              </a:gs>
              <a:gs pos="100000">
                <a:srgbClr val="00FFFF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948457-E457-B33B-74DD-A01BE5C6B1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600" y="2955066"/>
            <a:ext cx="3970800" cy="9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8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A0A00879-0C3C-4564-682D-CA7EB7B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708803"/>
            <a:ext cx="4490080" cy="2736954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de-DE" sz="5200" b="1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4" name="Graphic 1">
            <a:extLst>
              <a:ext uri="{FF2B5EF4-FFF2-40B4-BE49-F238E27FC236}">
                <a16:creationId xmlns:a16="http://schemas.microsoft.com/office/drawing/2014/main" id="{A969B5F0-7EC8-D1FE-1C80-ED25862B8230}"/>
              </a:ext>
            </a:extLst>
          </p:cNvPr>
          <p:cNvGrpSpPr/>
          <p:nvPr/>
        </p:nvGrpSpPr>
        <p:grpSpPr>
          <a:xfrm>
            <a:off x="2658741" y="25249"/>
            <a:ext cx="9533259" cy="4774297"/>
            <a:chOff x="2658741" y="25249"/>
            <a:chExt cx="9533259" cy="4774297"/>
          </a:xfrm>
          <a:gradFill flip="none" rotWithShape="0">
            <a:gsLst>
              <a:gs pos="0">
                <a:srgbClr val="D7FF3C"/>
              </a:gs>
              <a:gs pos="100000">
                <a:srgbClr val="00FFFF"/>
              </a:gs>
            </a:gsLst>
            <a:lin ang="2700000" scaled="1"/>
            <a:tileRect/>
          </a:gra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7239BD-5823-D292-A8FC-E3362269BACE}"/>
                </a:ext>
              </a:extLst>
            </p:cNvPr>
            <p:cNvSpPr/>
            <p:nvPr/>
          </p:nvSpPr>
          <p:spPr>
            <a:xfrm rot="2700000">
              <a:off x="6275372" y="3477193"/>
              <a:ext cx="1702025" cy="844231"/>
            </a:xfrm>
            <a:custGeom>
              <a:avLst/>
              <a:gdLst>
                <a:gd name="connsiteX0" fmla="*/ 850632 w 1702025"/>
                <a:gd name="connsiteY0" fmla="*/ -574 h 844231"/>
                <a:gd name="connsiteX1" fmla="*/ 1701645 w 1702025"/>
                <a:gd name="connsiteY1" fmla="*/ 843657 h 844231"/>
                <a:gd name="connsiteX2" fmla="*/ -381 w 1702025"/>
                <a:gd name="connsiteY2" fmla="*/ 843657 h 844231"/>
                <a:gd name="connsiteX3" fmla="*/ 8506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632" y="-574"/>
                  </a:moveTo>
                  <a:lnTo>
                    <a:pt x="1701645" y="843657"/>
                  </a:lnTo>
                  <a:lnTo>
                    <a:pt x="-381" y="843657"/>
                  </a:lnTo>
                  <a:lnTo>
                    <a:pt x="850632" y="-5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CA1A06-DFF6-8DDA-95EC-E103409AC3CA}"/>
                </a:ext>
              </a:extLst>
            </p:cNvPr>
            <p:cNvSpPr/>
            <p:nvPr/>
          </p:nvSpPr>
          <p:spPr>
            <a:xfrm rot="2700000">
              <a:off x="7467030" y="3477193"/>
              <a:ext cx="1702025" cy="844231"/>
            </a:xfrm>
            <a:custGeom>
              <a:avLst/>
              <a:gdLst>
                <a:gd name="connsiteX0" fmla="*/ 850732 w 1702025"/>
                <a:gd name="connsiteY0" fmla="*/ -574 h 844231"/>
                <a:gd name="connsiteX1" fmla="*/ 1701745 w 1702025"/>
                <a:gd name="connsiteY1" fmla="*/ 843657 h 844231"/>
                <a:gd name="connsiteX2" fmla="*/ -281 w 1702025"/>
                <a:gd name="connsiteY2" fmla="*/ 843657 h 844231"/>
                <a:gd name="connsiteX3" fmla="*/ 8507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732" y="-574"/>
                  </a:moveTo>
                  <a:lnTo>
                    <a:pt x="1701745" y="843657"/>
                  </a:lnTo>
                  <a:lnTo>
                    <a:pt x="-281" y="843657"/>
                  </a:lnTo>
                  <a:lnTo>
                    <a:pt x="850732" y="-5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43DA57-504A-BF86-4BAF-02FAF687F3CD}"/>
                </a:ext>
              </a:extLst>
            </p:cNvPr>
            <p:cNvSpPr/>
            <p:nvPr/>
          </p:nvSpPr>
          <p:spPr>
            <a:xfrm rot="2700000">
              <a:off x="8659164" y="3477193"/>
              <a:ext cx="1702025" cy="844231"/>
            </a:xfrm>
            <a:custGeom>
              <a:avLst/>
              <a:gdLst>
                <a:gd name="connsiteX0" fmla="*/ 850832 w 1702025"/>
                <a:gd name="connsiteY0" fmla="*/ -574 h 844231"/>
                <a:gd name="connsiteX1" fmla="*/ 1701845 w 1702025"/>
                <a:gd name="connsiteY1" fmla="*/ 843657 h 844231"/>
                <a:gd name="connsiteX2" fmla="*/ -181 w 1702025"/>
                <a:gd name="connsiteY2" fmla="*/ 843657 h 844231"/>
                <a:gd name="connsiteX3" fmla="*/ 8508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832" y="-574"/>
                  </a:moveTo>
                  <a:lnTo>
                    <a:pt x="1701845" y="843657"/>
                  </a:lnTo>
                  <a:lnTo>
                    <a:pt x="-181" y="843657"/>
                  </a:lnTo>
                  <a:lnTo>
                    <a:pt x="850832" y="-5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651DA85-F545-4AAD-19BC-44AEC57C71FC}"/>
                </a:ext>
              </a:extLst>
            </p:cNvPr>
            <p:cNvSpPr/>
            <p:nvPr/>
          </p:nvSpPr>
          <p:spPr>
            <a:xfrm rot="2700000">
              <a:off x="5084751" y="2284939"/>
              <a:ext cx="1702025" cy="844231"/>
            </a:xfrm>
            <a:custGeom>
              <a:avLst/>
              <a:gdLst>
                <a:gd name="connsiteX0" fmla="*/ 850532 w 1702025"/>
                <a:gd name="connsiteY0" fmla="*/ -674 h 844231"/>
                <a:gd name="connsiteX1" fmla="*/ 1701545 w 1702025"/>
                <a:gd name="connsiteY1" fmla="*/ 843557 h 844231"/>
                <a:gd name="connsiteX2" fmla="*/ -481 w 1702025"/>
                <a:gd name="connsiteY2" fmla="*/ 843557 h 844231"/>
                <a:gd name="connsiteX3" fmla="*/ 8505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532" y="-674"/>
                  </a:moveTo>
                  <a:lnTo>
                    <a:pt x="1701545" y="843557"/>
                  </a:lnTo>
                  <a:lnTo>
                    <a:pt x="-481" y="843557"/>
                  </a:lnTo>
                  <a:lnTo>
                    <a:pt x="850532" y="-6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36FC563-66C3-E73B-7C69-20893ECE2731}"/>
                </a:ext>
              </a:extLst>
            </p:cNvPr>
            <p:cNvSpPr/>
            <p:nvPr/>
          </p:nvSpPr>
          <p:spPr>
            <a:xfrm rot="2700000">
              <a:off x="6275372" y="2284939"/>
              <a:ext cx="1702025" cy="844231"/>
            </a:xfrm>
            <a:custGeom>
              <a:avLst/>
              <a:gdLst>
                <a:gd name="connsiteX0" fmla="*/ 850632 w 1702025"/>
                <a:gd name="connsiteY0" fmla="*/ -674 h 844231"/>
                <a:gd name="connsiteX1" fmla="*/ 1701645 w 1702025"/>
                <a:gd name="connsiteY1" fmla="*/ 843557 h 844231"/>
                <a:gd name="connsiteX2" fmla="*/ -381 w 1702025"/>
                <a:gd name="connsiteY2" fmla="*/ 843557 h 844231"/>
                <a:gd name="connsiteX3" fmla="*/ 8506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632" y="-674"/>
                  </a:moveTo>
                  <a:lnTo>
                    <a:pt x="1701645" y="843557"/>
                  </a:lnTo>
                  <a:lnTo>
                    <a:pt x="-381" y="843557"/>
                  </a:lnTo>
                  <a:lnTo>
                    <a:pt x="850632" y="-6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210B02-3010-B919-D29C-7647CE0CAC60}"/>
                </a:ext>
              </a:extLst>
            </p:cNvPr>
            <p:cNvSpPr/>
            <p:nvPr/>
          </p:nvSpPr>
          <p:spPr>
            <a:xfrm rot="2700000">
              <a:off x="7467030" y="2284939"/>
              <a:ext cx="1702025" cy="844231"/>
            </a:xfrm>
            <a:custGeom>
              <a:avLst/>
              <a:gdLst>
                <a:gd name="connsiteX0" fmla="*/ 850732 w 1702025"/>
                <a:gd name="connsiteY0" fmla="*/ -674 h 844231"/>
                <a:gd name="connsiteX1" fmla="*/ 1701745 w 1702025"/>
                <a:gd name="connsiteY1" fmla="*/ 843557 h 844231"/>
                <a:gd name="connsiteX2" fmla="*/ -281 w 1702025"/>
                <a:gd name="connsiteY2" fmla="*/ 843557 h 844231"/>
                <a:gd name="connsiteX3" fmla="*/ 8507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732" y="-674"/>
                  </a:moveTo>
                  <a:lnTo>
                    <a:pt x="1701745" y="843557"/>
                  </a:lnTo>
                  <a:lnTo>
                    <a:pt x="-281" y="843557"/>
                  </a:lnTo>
                  <a:lnTo>
                    <a:pt x="850732" y="-6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FBD10C7-3948-CD32-383C-E343495EB0C3}"/>
                </a:ext>
              </a:extLst>
            </p:cNvPr>
            <p:cNvSpPr/>
            <p:nvPr/>
          </p:nvSpPr>
          <p:spPr>
            <a:xfrm rot="2700000">
              <a:off x="8659164" y="2284939"/>
              <a:ext cx="1702025" cy="844231"/>
            </a:xfrm>
            <a:custGeom>
              <a:avLst/>
              <a:gdLst>
                <a:gd name="connsiteX0" fmla="*/ 850832 w 1702025"/>
                <a:gd name="connsiteY0" fmla="*/ -674 h 844231"/>
                <a:gd name="connsiteX1" fmla="*/ 1701845 w 1702025"/>
                <a:gd name="connsiteY1" fmla="*/ 843557 h 844231"/>
                <a:gd name="connsiteX2" fmla="*/ -181 w 1702025"/>
                <a:gd name="connsiteY2" fmla="*/ 843557 h 844231"/>
                <a:gd name="connsiteX3" fmla="*/ 8508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832" y="-674"/>
                  </a:moveTo>
                  <a:lnTo>
                    <a:pt x="1701845" y="843557"/>
                  </a:lnTo>
                  <a:lnTo>
                    <a:pt x="-181" y="843557"/>
                  </a:lnTo>
                  <a:lnTo>
                    <a:pt x="850832" y="-674"/>
                  </a:lnTo>
                  <a:close/>
                </a:path>
              </a:pathLst>
            </a:custGeom>
            <a:grpFill/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96D912-DF12-F02A-BB24-96E0395DA5F1}"/>
                </a:ext>
              </a:extLst>
            </p:cNvPr>
            <p:cNvSpPr/>
            <p:nvPr/>
          </p:nvSpPr>
          <p:spPr>
            <a:xfrm flipV="1">
              <a:off x="9808686" y="2408564"/>
              <a:ext cx="2383314" cy="2383317"/>
            </a:xfrm>
            <a:custGeom>
              <a:avLst/>
              <a:gdLst>
                <a:gd name="connsiteX0" fmla="*/ 1191602 w 2383314"/>
                <a:gd name="connsiteY0" fmla="*/ 1190960 h 2383317"/>
                <a:gd name="connsiteX1" fmla="*/ 2383259 w 2383314"/>
                <a:gd name="connsiteY1" fmla="*/ 2382619 h 2383317"/>
                <a:gd name="connsiteX2" fmla="*/ -55 w 2383314"/>
                <a:gd name="connsiteY2" fmla="*/ 2382619 h 2383317"/>
                <a:gd name="connsiteX3" fmla="*/ 1191602 w 2383314"/>
                <a:gd name="connsiteY3" fmla="*/ 1190960 h 2383317"/>
                <a:gd name="connsiteX4" fmla="*/ 2383259 w 2383314"/>
                <a:gd name="connsiteY4" fmla="*/ 1190960 h 2383317"/>
                <a:gd name="connsiteX5" fmla="*/ -55 w 2383314"/>
                <a:gd name="connsiteY5" fmla="*/ 1190960 h 2383317"/>
                <a:gd name="connsiteX6" fmla="*/ 1191602 w 2383314"/>
                <a:gd name="connsiteY6" fmla="*/ -699 h 2383317"/>
                <a:gd name="connsiteX7" fmla="*/ 2383259 w 2383314"/>
                <a:gd name="connsiteY7" fmla="*/ 11909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602" y="1190960"/>
                  </a:moveTo>
                  <a:lnTo>
                    <a:pt x="2383259" y="2382619"/>
                  </a:lnTo>
                  <a:lnTo>
                    <a:pt x="-55" y="2382619"/>
                  </a:lnTo>
                  <a:lnTo>
                    <a:pt x="1191602" y="1190960"/>
                  </a:lnTo>
                  <a:close/>
                  <a:moveTo>
                    <a:pt x="2383259" y="1190960"/>
                  </a:moveTo>
                  <a:lnTo>
                    <a:pt x="-55" y="1190960"/>
                  </a:lnTo>
                  <a:lnTo>
                    <a:pt x="1191602" y="-699"/>
                  </a:lnTo>
                  <a:lnTo>
                    <a:pt x="2383259" y="1190960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E72636-53EE-70DB-FA4D-4F2C84279003}"/>
                </a:ext>
              </a:extLst>
            </p:cNvPr>
            <p:cNvSpPr/>
            <p:nvPr/>
          </p:nvSpPr>
          <p:spPr>
            <a:xfrm flipV="1">
              <a:off x="9808686" y="25249"/>
              <a:ext cx="2383314" cy="2383317"/>
            </a:xfrm>
            <a:custGeom>
              <a:avLst/>
              <a:gdLst>
                <a:gd name="connsiteX0" fmla="*/ -55 w 2383314"/>
                <a:gd name="connsiteY0" fmla="*/ 1190760 h 2383317"/>
                <a:gd name="connsiteX1" fmla="*/ 1191602 w 2383314"/>
                <a:gd name="connsiteY1" fmla="*/ 2382419 h 2383317"/>
                <a:gd name="connsiteX2" fmla="*/ 2383259 w 2383314"/>
                <a:gd name="connsiteY2" fmla="*/ 1190760 h 2383317"/>
                <a:gd name="connsiteX3" fmla="*/ 1191602 w 2383314"/>
                <a:gd name="connsiteY3" fmla="*/ -899 h 2383317"/>
                <a:gd name="connsiteX4" fmla="*/ -55 w 2383314"/>
                <a:gd name="connsiteY4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14" h="2383317">
                  <a:moveTo>
                    <a:pt x="-55" y="1190760"/>
                  </a:moveTo>
                  <a:lnTo>
                    <a:pt x="1191602" y="2382419"/>
                  </a:lnTo>
                  <a:lnTo>
                    <a:pt x="2383259" y="1190760"/>
                  </a:lnTo>
                  <a:lnTo>
                    <a:pt x="1191602" y="-899"/>
                  </a:lnTo>
                  <a:lnTo>
                    <a:pt x="-55" y="1190760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F58881-FCAD-6E7C-6462-BE4629029D1E}"/>
                </a:ext>
              </a:extLst>
            </p:cNvPr>
            <p:cNvSpPr/>
            <p:nvPr/>
          </p:nvSpPr>
          <p:spPr>
            <a:xfrm rot="5400000" flipV="1">
              <a:off x="7425374" y="25256"/>
              <a:ext cx="2383314" cy="2383317"/>
            </a:xfrm>
            <a:custGeom>
              <a:avLst/>
              <a:gdLst>
                <a:gd name="connsiteX0" fmla="*/ 1191402 w 2383314"/>
                <a:gd name="connsiteY0" fmla="*/ 1190760 h 2383317"/>
                <a:gd name="connsiteX1" fmla="*/ 2383059 w 2383314"/>
                <a:gd name="connsiteY1" fmla="*/ 2382419 h 2383317"/>
                <a:gd name="connsiteX2" fmla="*/ -255 w 2383314"/>
                <a:gd name="connsiteY2" fmla="*/ 2382419 h 2383317"/>
                <a:gd name="connsiteX3" fmla="*/ 1191402 w 2383314"/>
                <a:gd name="connsiteY3" fmla="*/ 1190760 h 2383317"/>
                <a:gd name="connsiteX4" fmla="*/ 2383059 w 2383314"/>
                <a:gd name="connsiteY4" fmla="*/ 1190760 h 2383317"/>
                <a:gd name="connsiteX5" fmla="*/ -255 w 2383314"/>
                <a:gd name="connsiteY5" fmla="*/ 1190760 h 2383317"/>
                <a:gd name="connsiteX6" fmla="*/ 1191402 w 2383314"/>
                <a:gd name="connsiteY6" fmla="*/ -899 h 2383317"/>
                <a:gd name="connsiteX7" fmla="*/ 23830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402" y="1190760"/>
                  </a:moveTo>
                  <a:lnTo>
                    <a:pt x="2383059" y="2382419"/>
                  </a:lnTo>
                  <a:lnTo>
                    <a:pt x="-255" y="2382419"/>
                  </a:lnTo>
                  <a:lnTo>
                    <a:pt x="1191402" y="1190760"/>
                  </a:lnTo>
                  <a:close/>
                  <a:moveTo>
                    <a:pt x="2383059" y="1190760"/>
                  </a:moveTo>
                  <a:lnTo>
                    <a:pt x="-255" y="1190760"/>
                  </a:lnTo>
                  <a:lnTo>
                    <a:pt x="1191402" y="-899"/>
                  </a:lnTo>
                  <a:lnTo>
                    <a:pt x="2383059" y="1190760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2E8717-76A8-5C67-D533-C1DFA69C8F76}"/>
                </a:ext>
              </a:extLst>
            </p:cNvPr>
            <p:cNvSpPr/>
            <p:nvPr/>
          </p:nvSpPr>
          <p:spPr>
            <a:xfrm rot="5400000" flipV="1">
              <a:off x="5042059" y="25256"/>
              <a:ext cx="2383314" cy="2383317"/>
            </a:xfrm>
            <a:custGeom>
              <a:avLst/>
              <a:gdLst>
                <a:gd name="connsiteX0" fmla="*/ 1191202 w 2383314"/>
                <a:gd name="connsiteY0" fmla="*/ 1190760 h 2383317"/>
                <a:gd name="connsiteX1" fmla="*/ 2382859 w 2383314"/>
                <a:gd name="connsiteY1" fmla="*/ 2382419 h 2383317"/>
                <a:gd name="connsiteX2" fmla="*/ -455 w 2383314"/>
                <a:gd name="connsiteY2" fmla="*/ 2382419 h 2383317"/>
                <a:gd name="connsiteX3" fmla="*/ 1191202 w 2383314"/>
                <a:gd name="connsiteY3" fmla="*/ 1190760 h 2383317"/>
                <a:gd name="connsiteX4" fmla="*/ 2382859 w 2383314"/>
                <a:gd name="connsiteY4" fmla="*/ 1190760 h 2383317"/>
                <a:gd name="connsiteX5" fmla="*/ -455 w 2383314"/>
                <a:gd name="connsiteY5" fmla="*/ 1190760 h 2383317"/>
                <a:gd name="connsiteX6" fmla="*/ 1191202 w 2383314"/>
                <a:gd name="connsiteY6" fmla="*/ -899 h 2383317"/>
                <a:gd name="connsiteX7" fmla="*/ 23828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202" y="1190760"/>
                  </a:moveTo>
                  <a:lnTo>
                    <a:pt x="2382859" y="2382419"/>
                  </a:lnTo>
                  <a:lnTo>
                    <a:pt x="-455" y="2382419"/>
                  </a:lnTo>
                  <a:lnTo>
                    <a:pt x="1191202" y="1190760"/>
                  </a:lnTo>
                  <a:close/>
                  <a:moveTo>
                    <a:pt x="2382859" y="1190760"/>
                  </a:moveTo>
                  <a:lnTo>
                    <a:pt x="-455" y="1190760"/>
                  </a:lnTo>
                  <a:lnTo>
                    <a:pt x="1191202" y="-899"/>
                  </a:lnTo>
                  <a:lnTo>
                    <a:pt x="2382859" y="1190760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93835C-578C-22FC-9BB0-C637BC21209D}"/>
                </a:ext>
              </a:extLst>
            </p:cNvPr>
            <p:cNvSpPr/>
            <p:nvPr/>
          </p:nvSpPr>
          <p:spPr>
            <a:xfrm rot="5400000" flipV="1">
              <a:off x="2658743" y="25256"/>
              <a:ext cx="2383314" cy="2383317"/>
            </a:xfrm>
            <a:custGeom>
              <a:avLst/>
              <a:gdLst>
                <a:gd name="connsiteX0" fmla="*/ 1191002 w 2383314"/>
                <a:gd name="connsiteY0" fmla="*/ 1190760 h 2383317"/>
                <a:gd name="connsiteX1" fmla="*/ 2382659 w 2383314"/>
                <a:gd name="connsiteY1" fmla="*/ 2382419 h 2383317"/>
                <a:gd name="connsiteX2" fmla="*/ -655 w 2383314"/>
                <a:gd name="connsiteY2" fmla="*/ 2382419 h 2383317"/>
                <a:gd name="connsiteX3" fmla="*/ 1191002 w 2383314"/>
                <a:gd name="connsiteY3" fmla="*/ 1190760 h 2383317"/>
                <a:gd name="connsiteX4" fmla="*/ 2382659 w 2383314"/>
                <a:gd name="connsiteY4" fmla="*/ 1190760 h 2383317"/>
                <a:gd name="connsiteX5" fmla="*/ -655 w 2383314"/>
                <a:gd name="connsiteY5" fmla="*/ 1190760 h 2383317"/>
                <a:gd name="connsiteX6" fmla="*/ 1191002 w 2383314"/>
                <a:gd name="connsiteY6" fmla="*/ -899 h 2383317"/>
                <a:gd name="connsiteX7" fmla="*/ 23826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002" y="1190760"/>
                  </a:moveTo>
                  <a:lnTo>
                    <a:pt x="2382659" y="2382419"/>
                  </a:lnTo>
                  <a:lnTo>
                    <a:pt x="-655" y="2382419"/>
                  </a:lnTo>
                  <a:lnTo>
                    <a:pt x="1191002" y="1190760"/>
                  </a:lnTo>
                  <a:close/>
                  <a:moveTo>
                    <a:pt x="2382659" y="1190760"/>
                  </a:moveTo>
                  <a:lnTo>
                    <a:pt x="-655" y="1190760"/>
                  </a:lnTo>
                  <a:lnTo>
                    <a:pt x="1191002" y="-899"/>
                  </a:lnTo>
                  <a:lnTo>
                    <a:pt x="2382659" y="1190760"/>
                  </a:lnTo>
                  <a:close/>
                </a:path>
              </a:pathLst>
            </a:custGeom>
            <a:grpFill/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DC510CB-EAE3-137E-A733-878A17E4D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3755"/>
            <a:ext cx="1080001" cy="2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zz and Text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86B40C02-9711-021D-B2B4-81DC2FA394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095999" cy="6858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DB0189-588E-80DA-39DA-271CB78C038D}"/>
              </a:ext>
            </a:extLst>
          </p:cNvPr>
          <p:cNvSpPr/>
          <p:nvPr/>
        </p:nvSpPr>
        <p:spPr>
          <a:xfrm rot="16200000" flipH="1">
            <a:off x="4265290" y="1539412"/>
            <a:ext cx="936001" cy="939738"/>
          </a:xfrm>
          <a:custGeom>
            <a:avLst/>
            <a:gdLst>
              <a:gd name="connsiteX0" fmla="*/ 0 w 936001"/>
              <a:gd name="connsiteY0" fmla="*/ 468000 h 939738"/>
              <a:gd name="connsiteX1" fmla="*/ 468000 w 936001"/>
              <a:gd name="connsiteY1" fmla="*/ 0 h 939738"/>
              <a:gd name="connsiteX2" fmla="*/ 936001 w 936001"/>
              <a:gd name="connsiteY2" fmla="*/ 468000 h 939738"/>
              <a:gd name="connsiteX3" fmla="*/ 0 w 936001"/>
              <a:gd name="connsiteY3" fmla="*/ 939738 h 939738"/>
              <a:gd name="connsiteX4" fmla="*/ 468000 w 936001"/>
              <a:gd name="connsiteY4" fmla="*/ 471738 h 939738"/>
              <a:gd name="connsiteX5" fmla="*/ 936001 w 936001"/>
              <a:gd name="connsiteY5" fmla="*/ 939738 h 93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001" h="939738">
                <a:moveTo>
                  <a:pt x="0" y="468000"/>
                </a:moveTo>
                <a:lnTo>
                  <a:pt x="468000" y="0"/>
                </a:lnTo>
                <a:lnTo>
                  <a:pt x="936001" y="468000"/>
                </a:lnTo>
                <a:close/>
                <a:moveTo>
                  <a:pt x="0" y="939738"/>
                </a:moveTo>
                <a:lnTo>
                  <a:pt x="468000" y="471738"/>
                </a:lnTo>
                <a:lnTo>
                  <a:pt x="936001" y="939738"/>
                </a:lnTo>
                <a:close/>
              </a:path>
            </a:pathLst>
          </a:custGeom>
          <a:solidFill>
            <a:schemeClr val="bg1"/>
          </a:solidFill>
          <a:ln w="1978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FC5FCD-829B-A486-E1D4-D01D6A2F0F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1" y="6203755"/>
            <a:ext cx="1080001" cy="260824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4BD2807-A5B9-39CB-592A-42DB5F35B51F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  <p:sp>
        <p:nvSpPr>
          <p:cNvPr id="4" name="Textplatzhalter 33">
            <a:extLst>
              <a:ext uri="{FF2B5EF4-FFF2-40B4-BE49-F238E27FC236}">
                <a16:creationId xmlns:a16="http://schemas.microsoft.com/office/drawing/2014/main" id="{D21EA7C4-08B8-AB8C-BF23-55D873E4D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9399" y="340031"/>
            <a:ext cx="4714333" cy="2446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3CE16E5-D126-46D4-2C52-E6A785CB33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8883" y="1469513"/>
            <a:ext cx="5455165" cy="489364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8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18pt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0D868D2-9DC1-74CB-373A-5D700CA86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835" y="1469513"/>
            <a:ext cx="4127718" cy="3937000"/>
          </a:xfrm>
        </p:spPr>
        <p:txBody>
          <a:bodyPr/>
          <a:lstStyle>
            <a:lvl1pPr marL="0" indent="0">
              <a:lnSpc>
                <a:spcPts val="6000"/>
              </a:lnSpc>
              <a:spcBef>
                <a:spcPts val="0"/>
              </a:spcBef>
              <a:buFontTx/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max</a:t>
            </a:r>
            <a:r>
              <a:rPr lang="de-DE" dirty="0"/>
              <a:t> 5 </a:t>
            </a:r>
            <a:r>
              <a:rPr lang="de-DE" dirty="0" err="1"/>
              <a:t>words</a:t>
            </a:r>
            <a:r>
              <a:rPr lang="de-DE" dirty="0"/>
              <a:t> </a:t>
            </a:r>
          </a:p>
          <a:p>
            <a:pPr lvl="0"/>
            <a:r>
              <a:rPr lang="de-DE" dirty="0" err="1"/>
              <a:t>big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54977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zz and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54" descr="Ein Bild, das Fahrzeug, Autodesign, Auto, Sportwagen enthält.&#10;&#10;Automatisch generierte Beschreibung">
            <a:extLst>
              <a:ext uri="{FF2B5EF4-FFF2-40B4-BE49-F238E27FC236}">
                <a16:creationId xmlns:a16="http://schemas.microsoft.com/office/drawing/2014/main" id="{AABE34FA-B092-663B-6167-756A6A6B44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67013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DB0189-588E-80DA-39DA-271CB78C038D}"/>
              </a:ext>
            </a:extLst>
          </p:cNvPr>
          <p:cNvSpPr/>
          <p:nvPr/>
        </p:nvSpPr>
        <p:spPr>
          <a:xfrm rot="16200000" flipH="1">
            <a:off x="4265290" y="1539412"/>
            <a:ext cx="936001" cy="939738"/>
          </a:xfrm>
          <a:custGeom>
            <a:avLst/>
            <a:gdLst>
              <a:gd name="connsiteX0" fmla="*/ 0 w 936001"/>
              <a:gd name="connsiteY0" fmla="*/ 468000 h 939738"/>
              <a:gd name="connsiteX1" fmla="*/ 468000 w 936001"/>
              <a:gd name="connsiteY1" fmla="*/ 0 h 939738"/>
              <a:gd name="connsiteX2" fmla="*/ 936001 w 936001"/>
              <a:gd name="connsiteY2" fmla="*/ 468000 h 939738"/>
              <a:gd name="connsiteX3" fmla="*/ 0 w 936001"/>
              <a:gd name="connsiteY3" fmla="*/ 939738 h 939738"/>
              <a:gd name="connsiteX4" fmla="*/ 468000 w 936001"/>
              <a:gd name="connsiteY4" fmla="*/ 471738 h 939738"/>
              <a:gd name="connsiteX5" fmla="*/ 936001 w 936001"/>
              <a:gd name="connsiteY5" fmla="*/ 939738 h 93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001" h="939738">
                <a:moveTo>
                  <a:pt x="0" y="468000"/>
                </a:moveTo>
                <a:lnTo>
                  <a:pt x="468000" y="0"/>
                </a:lnTo>
                <a:lnTo>
                  <a:pt x="936001" y="468000"/>
                </a:lnTo>
                <a:close/>
                <a:moveTo>
                  <a:pt x="0" y="939738"/>
                </a:moveTo>
                <a:lnTo>
                  <a:pt x="468000" y="471738"/>
                </a:lnTo>
                <a:lnTo>
                  <a:pt x="936001" y="939738"/>
                </a:lnTo>
                <a:close/>
              </a:path>
            </a:pathLst>
          </a:custGeom>
          <a:solidFill>
            <a:schemeClr val="bg1"/>
          </a:solidFill>
          <a:ln w="1978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FC5FCD-829B-A486-E1D4-D01D6A2F0F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1" y="6203755"/>
            <a:ext cx="1080001" cy="260824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4BD2807-A5B9-39CB-592A-42DB5F35B51F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  <p:sp>
        <p:nvSpPr>
          <p:cNvPr id="4" name="Textplatzhalter 33">
            <a:extLst>
              <a:ext uri="{FF2B5EF4-FFF2-40B4-BE49-F238E27FC236}">
                <a16:creationId xmlns:a16="http://schemas.microsoft.com/office/drawing/2014/main" id="{D21EA7C4-08B8-AB8C-BF23-55D873E4D0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9399" y="340031"/>
            <a:ext cx="4714333" cy="2446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3CE16E5-D126-46D4-2C52-E6A785CB33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8883" y="1469513"/>
            <a:ext cx="5455165" cy="489364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8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18pt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5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0D868D2-9DC1-74CB-373A-5D700CA86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835" y="1469513"/>
            <a:ext cx="4127718" cy="3937000"/>
          </a:xfrm>
        </p:spPr>
        <p:txBody>
          <a:bodyPr/>
          <a:lstStyle>
            <a:lvl1pPr marL="0" indent="0">
              <a:lnSpc>
                <a:spcPts val="6000"/>
              </a:lnSpc>
              <a:spcBef>
                <a:spcPts val="0"/>
              </a:spcBef>
              <a:buFontTx/>
              <a:buNone/>
              <a:defRPr sz="5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max</a:t>
            </a:r>
            <a:r>
              <a:rPr lang="de-DE" dirty="0"/>
              <a:t> 5 </a:t>
            </a:r>
            <a:r>
              <a:rPr lang="de-DE" dirty="0" err="1"/>
              <a:t>words</a:t>
            </a:r>
            <a:r>
              <a:rPr lang="de-DE" dirty="0"/>
              <a:t> </a:t>
            </a:r>
          </a:p>
          <a:p>
            <a:pPr lvl="0"/>
            <a:r>
              <a:rPr lang="de-DE" dirty="0" err="1"/>
              <a:t>big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51207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Visual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3D3F7-8E70-0C05-A0FB-C514F72CE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18" y="652907"/>
            <a:ext cx="6720341" cy="886397"/>
          </a:xfrm>
        </p:spPr>
        <p:txBody>
          <a:bodyPr anchor="b"/>
          <a:lstStyle>
            <a:lvl1pPr>
              <a:defRPr lang="de-DE" sz="3200" b="1" kern="1200" dirty="0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F33C18-9339-3FBA-AEC7-8480BB1F6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641771" y="0"/>
            <a:ext cx="4550229" cy="6858000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de-DE"/>
            </a:lvl1pPr>
          </a:lstStyle>
          <a:p>
            <a:pPr lvl="0"/>
            <a:r>
              <a:rPr lang="en-US"/>
              <a:t>Click icon to add picture</a:t>
            </a:r>
            <a:endParaRPr lang="de-D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FC5FCD-829B-A486-E1D4-D01D6A2F0F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3755"/>
            <a:ext cx="1080001" cy="260824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4BD2807-A5B9-39CB-592A-42DB5F35B51F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8ED7116F-1E00-9E86-60A0-B6433349E7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8" y="2275115"/>
            <a:ext cx="6660579" cy="40600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712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07129F-734A-DCD6-0136-EDD3F061D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6019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D3D732F-3F05-1954-21EB-2CCC379D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602" y="652907"/>
            <a:ext cx="6090398" cy="886397"/>
          </a:xfrm>
        </p:spPr>
        <p:txBody>
          <a:bodyPr anchor="b"/>
          <a:lstStyle>
            <a:lvl1pPr>
              <a:defRPr lang="de-DE" sz="3200" b="1" kern="1200" dirty="0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D4F4D81-B375-B998-2E93-BC5938D266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7202" y="2275115"/>
            <a:ext cx="6090399" cy="381544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Fifth level</a:t>
            </a:r>
            <a:endParaRPr lang="de-DE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6962F7-5403-C068-65C8-BE3A2DBF95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9DF8F33-BE7C-1D1C-B7F4-BA6C55700C0D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15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EC969487-C1C1-CAFC-1064-0E2DCB2E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18" y="652907"/>
            <a:ext cx="11442184" cy="886397"/>
          </a:xfrm>
        </p:spPr>
        <p:txBody>
          <a:bodyPr anchor="b"/>
          <a:lstStyle>
            <a:lvl1pPr>
              <a:defRPr lang="de-DE" sz="3200" b="1" kern="1200" dirty="0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50F078D-D273-1DE9-3C18-58105A390A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CC7974-DC4E-E468-C8B8-CABB042AAE54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 dirty="0">
              <a:solidFill>
                <a:srgbClr val="3C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7467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8">
            <a:extLst>
              <a:ext uri="{FF2B5EF4-FFF2-40B4-BE49-F238E27FC236}">
                <a16:creationId xmlns:a16="http://schemas.microsoft.com/office/drawing/2014/main" id="{AD47984E-924A-61F9-35B0-3DC0B90D96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8" y="2275115"/>
            <a:ext cx="11442184" cy="381544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/>
            </a:lvl1pPr>
            <a:lvl2pPr>
              <a:defRPr lang="de-DE" dirty="0"/>
            </a:lvl2pPr>
            <a:lvl3pPr>
              <a:defRPr lang="de-DE" dirty="0"/>
            </a:lvl3pPr>
            <a:lvl4pPr>
              <a:defRPr lang="de-DE" dirty="0"/>
            </a:lvl4pPr>
            <a:lvl5pPr>
              <a:defRPr lang="de-DE" dirty="0"/>
            </a:lvl5pPr>
          </a:lstStyle>
          <a:p>
            <a:pPr lvl="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/>
              <a:t>Fifth level</a:t>
            </a:r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2FE686A-201C-DD5C-96DB-CC818D1E2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18" y="652907"/>
            <a:ext cx="11442184" cy="886397"/>
          </a:xfrm>
        </p:spPr>
        <p:txBody>
          <a:bodyPr anchor="b"/>
          <a:lstStyle>
            <a:lvl1pPr>
              <a:defRPr lang="de-DE" sz="3200" b="1" kern="1200" dirty="0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F5A94A-7FA4-3DF7-9473-7ED8090722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F488FFB-F918-EFE8-D364-A1AB2403CC85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46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iner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50F078D-D273-1DE9-3C18-58105A390A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CC7974-DC4E-E468-C8B8-CABB042AAE54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  <p:sp>
        <p:nvSpPr>
          <p:cNvPr id="2" name="Textplatzhalter 33">
            <a:extLst>
              <a:ext uri="{FF2B5EF4-FFF2-40B4-BE49-F238E27FC236}">
                <a16:creationId xmlns:a16="http://schemas.microsoft.com/office/drawing/2014/main" id="{1268F3FC-523C-BEF1-B3F9-7D81DB8456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50" y="340031"/>
            <a:ext cx="4719875" cy="244682"/>
          </a:xfr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27B886AF-7CF6-8D92-4401-15A4056A8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62412"/>
            <a:ext cx="10491622" cy="44633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200" b="1">
                <a:solidFill>
                  <a:srgbClr val="3C00FF"/>
                </a:solidFill>
              </a:defRPr>
            </a:lvl1pPr>
          </a:lstStyle>
          <a:p>
            <a:r>
              <a:rPr lang="de-DE" dirty="0"/>
              <a:t>Headline 32pt</a:t>
            </a:r>
          </a:p>
        </p:txBody>
      </p:sp>
    </p:spTree>
    <p:extLst>
      <p:ext uri="{BB962C8B-B14F-4D97-AF65-F5344CB8AC3E}">
        <p14:creationId xmlns:p14="http://schemas.microsoft.com/office/powerpoint/2010/main" val="731897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iner Tex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50F078D-D273-1DE9-3C18-58105A390A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ECC7974-DC4E-E468-C8B8-CABB042AAE54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  <p:sp>
        <p:nvSpPr>
          <p:cNvPr id="2" name="Textplatzhalter 33">
            <a:extLst>
              <a:ext uri="{FF2B5EF4-FFF2-40B4-BE49-F238E27FC236}">
                <a16:creationId xmlns:a16="http://schemas.microsoft.com/office/drawing/2014/main" id="{1268F3FC-523C-BEF1-B3F9-7D81DB8456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50" y="340031"/>
            <a:ext cx="4719875" cy="244682"/>
          </a:xfr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27B886AF-7CF6-8D92-4401-15A4056A8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62412"/>
            <a:ext cx="10491622" cy="44633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200" b="1">
                <a:solidFill>
                  <a:srgbClr val="3C00FF"/>
                </a:solidFill>
              </a:defRPr>
            </a:lvl1pPr>
          </a:lstStyle>
          <a:p>
            <a:r>
              <a:rPr lang="de-DE" dirty="0"/>
              <a:t>Headline 32pt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02C1D-3197-1FFF-5D62-4E511DA60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350" y="1326591"/>
            <a:ext cx="11183938" cy="476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254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iner 2 Subs D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28FB2C9C-2C3B-9632-EB8E-29B1CDC081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50" y="340031"/>
            <a:ext cx="4719875" cy="152349"/>
          </a:xfr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F301A2-7FA0-F8D2-B9F4-E777E3240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62412"/>
            <a:ext cx="11282136" cy="44633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200" b="1">
                <a:solidFill>
                  <a:srgbClr val="3C00FF"/>
                </a:solidFill>
              </a:defRPr>
            </a:lvl1pPr>
          </a:lstStyle>
          <a:p>
            <a:r>
              <a:rPr lang="de-DE" dirty="0"/>
              <a:t>Headline 32pt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D4AE6CF-10FD-D347-F41E-6398FA695D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2011153"/>
            <a:ext cx="7697107" cy="13499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E4D32FB2-9B4A-D610-00E3-73A5206107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50" y="1717296"/>
            <a:ext cx="7697151" cy="2938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dirty="0"/>
              <a:t>Subheadline 16pt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34030626-5EDE-B3C4-F5F6-FD5F82C8A9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50" y="3901802"/>
            <a:ext cx="7697107" cy="1396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FF68626-D22E-E1F3-A23E-C68FDD64A7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50" y="3607944"/>
            <a:ext cx="7697151" cy="2938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dirty="0"/>
              <a:t>Subheadline 16pt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613073-94E6-DC3F-95A3-736CF2CE46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11DE7CF-B973-F696-876F-03A0D1418DFD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 dirty="0">
              <a:solidFill>
                <a:srgbClr val="3C00FF"/>
              </a:solidFill>
              <a:latin typeface="+mn-lt"/>
            </a:endParaRPr>
          </a:p>
        </p:txBody>
      </p:sp>
      <p:grpSp>
        <p:nvGrpSpPr>
          <p:cNvPr id="10" name="Graphic 6">
            <a:extLst>
              <a:ext uri="{FF2B5EF4-FFF2-40B4-BE49-F238E27FC236}">
                <a16:creationId xmlns:a16="http://schemas.microsoft.com/office/drawing/2014/main" id="{1AFF7B48-78CE-2A01-D363-9EA2BAD1EED0}"/>
              </a:ext>
            </a:extLst>
          </p:cNvPr>
          <p:cNvGrpSpPr/>
          <p:nvPr/>
        </p:nvGrpSpPr>
        <p:grpSpPr>
          <a:xfrm>
            <a:off x="8762878" y="1587486"/>
            <a:ext cx="3422669" cy="3422669"/>
            <a:chOff x="8762878" y="1587486"/>
            <a:chExt cx="3422669" cy="342266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2257DE-A95A-9317-5AD7-B85AB6CBD8DB}"/>
                </a:ext>
              </a:extLst>
            </p:cNvPr>
            <p:cNvSpPr/>
            <p:nvPr/>
          </p:nvSpPr>
          <p:spPr>
            <a:xfrm>
              <a:off x="8762878" y="2956792"/>
              <a:ext cx="1368910" cy="684456"/>
            </a:xfrm>
            <a:custGeom>
              <a:avLst/>
              <a:gdLst>
                <a:gd name="connsiteX0" fmla="*/ 683800 w 1368910"/>
                <a:gd name="connsiteY0" fmla="*/ -649 h 684456"/>
                <a:gd name="connsiteX1" fmla="*/ 1368255 w 1368910"/>
                <a:gd name="connsiteY1" fmla="*/ 683807 h 684456"/>
                <a:gd name="connsiteX2" fmla="*/ -655 w 1368910"/>
                <a:gd name="connsiteY2" fmla="*/ 683807 h 684456"/>
                <a:gd name="connsiteX3" fmla="*/ 683800 w 1368910"/>
                <a:gd name="connsiteY3" fmla="*/ -64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3800" y="-649"/>
                  </a:moveTo>
                  <a:lnTo>
                    <a:pt x="1368255" y="683807"/>
                  </a:lnTo>
                  <a:lnTo>
                    <a:pt x="-655" y="683807"/>
                  </a:lnTo>
                  <a:lnTo>
                    <a:pt x="683800" y="-64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326831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78D604-7CC8-B1BF-FC2D-F852AFFC3548}"/>
                </a:ext>
              </a:extLst>
            </p:cNvPr>
            <p:cNvSpPr/>
            <p:nvPr/>
          </p:nvSpPr>
          <p:spPr>
            <a:xfrm>
              <a:off x="8762878" y="2272336"/>
              <a:ext cx="1368910" cy="684456"/>
            </a:xfrm>
            <a:custGeom>
              <a:avLst/>
              <a:gdLst>
                <a:gd name="connsiteX0" fmla="*/ 683800 w 1368910"/>
                <a:gd name="connsiteY0" fmla="*/ -749 h 684456"/>
                <a:gd name="connsiteX1" fmla="*/ 1368255 w 1368910"/>
                <a:gd name="connsiteY1" fmla="*/ 683707 h 684456"/>
                <a:gd name="connsiteX2" fmla="*/ -655 w 1368910"/>
                <a:gd name="connsiteY2" fmla="*/ 683707 h 684456"/>
                <a:gd name="connsiteX3" fmla="*/ 683800 w 1368910"/>
                <a:gd name="connsiteY3" fmla="*/ -74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3800" y="-749"/>
                  </a:moveTo>
                  <a:lnTo>
                    <a:pt x="1368255" y="683707"/>
                  </a:lnTo>
                  <a:lnTo>
                    <a:pt x="-655" y="683707"/>
                  </a:lnTo>
                  <a:lnTo>
                    <a:pt x="683800" y="-74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326831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2D2D6D-3FE7-74F2-6373-851449714995}"/>
                </a:ext>
              </a:extLst>
            </p:cNvPr>
            <p:cNvSpPr/>
            <p:nvPr/>
          </p:nvSpPr>
          <p:spPr>
            <a:xfrm rot="5400000">
              <a:off x="9789557" y="3983473"/>
              <a:ext cx="1368910" cy="684456"/>
            </a:xfrm>
            <a:custGeom>
              <a:avLst/>
              <a:gdLst>
                <a:gd name="connsiteX0" fmla="*/ 683950 w 1368910"/>
                <a:gd name="connsiteY0" fmla="*/ -499 h 684456"/>
                <a:gd name="connsiteX1" fmla="*/ 1368405 w 1368910"/>
                <a:gd name="connsiteY1" fmla="*/ 683957 h 684456"/>
                <a:gd name="connsiteX2" fmla="*/ -506 w 1368910"/>
                <a:gd name="connsiteY2" fmla="*/ 683957 h 684456"/>
                <a:gd name="connsiteX3" fmla="*/ 683950 w 1368910"/>
                <a:gd name="connsiteY3" fmla="*/ -49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3950" y="-499"/>
                  </a:moveTo>
                  <a:lnTo>
                    <a:pt x="1368405" y="683957"/>
                  </a:lnTo>
                  <a:lnTo>
                    <a:pt x="-506" y="683957"/>
                  </a:lnTo>
                  <a:lnTo>
                    <a:pt x="683950" y="-49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834100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7EE7E3-26D2-218D-4EDE-DDB041FAE5F8}"/>
                </a:ext>
              </a:extLst>
            </p:cNvPr>
            <p:cNvSpPr/>
            <p:nvPr/>
          </p:nvSpPr>
          <p:spPr>
            <a:xfrm rot="5400000">
              <a:off x="10474013" y="3983473"/>
              <a:ext cx="1368910" cy="684456"/>
            </a:xfrm>
            <a:custGeom>
              <a:avLst/>
              <a:gdLst>
                <a:gd name="connsiteX0" fmla="*/ 684050 w 1368910"/>
                <a:gd name="connsiteY0" fmla="*/ -499 h 684456"/>
                <a:gd name="connsiteX1" fmla="*/ 1368505 w 1368910"/>
                <a:gd name="connsiteY1" fmla="*/ 683957 h 684456"/>
                <a:gd name="connsiteX2" fmla="*/ -406 w 1368910"/>
                <a:gd name="connsiteY2" fmla="*/ 683957 h 684456"/>
                <a:gd name="connsiteX3" fmla="*/ 684050 w 1368910"/>
                <a:gd name="connsiteY3" fmla="*/ -49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4050" y="-499"/>
                  </a:moveTo>
                  <a:lnTo>
                    <a:pt x="1368505" y="683957"/>
                  </a:lnTo>
                  <a:lnTo>
                    <a:pt x="-406" y="683957"/>
                  </a:lnTo>
                  <a:lnTo>
                    <a:pt x="684050" y="-49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834100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6A7601-ECF6-CAC9-9FE5-27BB10FA479F}"/>
                </a:ext>
              </a:extLst>
            </p:cNvPr>
            <p:cNvSpPr/>
            <p:nvPr/>
          </p:nvSpPr>
          <p:spPr>
            <a:xfrm rot="5400000">
              <a:off x="11158468" y="3983473"/>
              <a:ext cx="1368910" cy="684456"/>
            </a:xfrm>
            <a:custGeom>
              <a:avLst/>
              <a:gdLst>
                <a:gd name="connsiteX0" fmla="*/ 684150 w 1368910"/>
                <a:gd name="connsiteY0" fmla="*/ -499 h 684456"/>
                <a:gd name="connsiteX1" fmla="*/ 1368605 w 1368910"/>
                <a:gd name="connsiteY1" fmla="*/ 683957 h 684456"/>
                <a:gd name="connsiteX2" fmla="*/ -306 w 1368910"/>
                <a:gd name="connsiteY2" fmla="*/ 683957 h 684456"/>
                <a:gd name="connsiteX3" fmla="*/ 684150 w 1368910"/>
                <a:gd name="connsiteY3" fmla="*/ -49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4150" y="-499"/>
                  </a:moveTo>
                  <a:lnTo>
                    <a:pt x="1368605" y="683957"/>
                  </a:lnTo>
                  <a:lnTo>
                    <a:pt x="-306" y="683957"/>
                  </a:lnTo>
                  <a:lnTo>
                    <a:pt x="684150" y="-49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834100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14B1AD-1D17-88A2-2E15-C5BE76559C03}"/>
                </a:ext>
              </a:extLst>
            </p:cNvPr>
            <p:cNvSpPr/>
            <p:nvPr/>
          </p:nvSpPr>
          <p:spPr>
            <a:xfrm rot="-8100000">
              <a:off x="9818415" y="3227898"/>
              <a:ext cx="968503" cy="484252"/>
            </a:xfrm>
            <a:custGeom>
              <a:avLst/>
              <a:gdLst>
                <a:gd name="connsiteX0" fmla="*/ 483721 w 968503"/>
                <a:gd name="connsiteY0" fmla="*/ -624 h 484252"/>
                <a:gd name="connsiteX1" fmla="*/ 967973 w 968503"/>
                <a:gd name="connsiteY1" fmla="*/ 483628 h 484252"/>
                <a:gd name="connsiteX2" fmla="*/ -531 w 968503"/>
                <a:gd name="connsiteY2" fmla="*/ 483628 h 484252"/>
                <a:gd name="connsiteX3" fmla="*/ 483721 w 968503"/>
                <a:gd name="connsiteY3" fmla="*/ -6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721" y="-624"/>
                  </a:moveTo>
                  <a:lnTo>
                    <a:pt x="967973" y="483628"/>
                  </a:lnTo>
                  <a:lnTo>
                    <a:pt x="-531" y="483628"/>
                  </a:lnTo>
                  <a:lnTo>
                    <a:pt x="483721" y="-6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E951C9-7F1A-0BED-2F85-1BCEAEC2885E}"/>
                </a:ext>
              </a:extLst>
            </p:cNvPr>
            <p:cNvSpPr/>
            <p:nvPr/>
          </p:nvSpPr>
          <p:spPr>
            <a:xfrm rot="-8100000">
              <a:off x="11187669" y="3227898"/>
              <a:ext cx="968503" cy="484252"/>
            </a:xfrm>
            <a:custGeom>
              <a:avLst/>
              <a:gdLst>
                <a:gd name="connsiteX0" fmla="*/ 483921 w 968503"/>
                <a:gd name="connsiteY0" fmla="*/ -624 h 484252"/>
                <a:gd name="connsiteX1" fmla="*/ 968173 w 968503"/>
                <a:gd name="connsiteY1" fmla="*/ 483628 h 484252"/>
                <a:gd name="connsiteX2" fmla="*/ -330 w 968503"/>
                <a:gd name="connsiteY2" fmla="*/ 483628 h 484252"/>
                <a:gd name="connsiteX3" fmla="*/ 483921 w 968503"/>
                <a:gd name="connsiteY3" fmla="*/ -6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921" y="-624"/>
                  </a:moveTo>
                  <a:lnTo>
                    <a:pt x="968173" y="483628"/>
                  </a:lnTo>
                  <a:lnTo>
                    <a:pt x="-330" y="483628"/>
                  </a:lnTo>
                  <a:lnTo>
                    <a:pt x="483921" y="-6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63AE73-C2A8-9FD4-1D43-F3EFFB54F713}"/>
                </a:ext>
              </a:extLst>
            </p:cNvPr>
            <p:cNvSpPr/>
            <p:nvPr/>
          </p:nvSpPr>
          <p:spPr>
            <a:xfrm rot="-8100000">
              <a:off x="10503213" y="3227898"/>
              <a:ext cx="968503" cy="484252"/>
            </a:xfrm>
            <a:custGeom>
              <a:avLst/>
              <a:gdLst>
                <a:gd name="connsiteX0" fmla="*/ 483821 w 968503"/>
                <a:gd name="connsiteY0" fmla="*/ -624 h 484252"/>
                <a:gd name="connsiteX1" fmla="*/ 968073 w 968503"/>
                <a:gd name="connsiteY1" fmla="*/ 483628 h 484252"/>
                <a:gd name="connsiteX2" fmla="*/ -430 w 968503"/>
                <a:gd name="connsiteY2" fmla="*/ 483628 h 484252"/>
                <a:gd name="connsiteX3" fmla="*/ 483821 w 968503"/>
                <a:gd name="connsiteY3" fmla="*/ -6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821" y="-624"/>
                  </a:moveTo>
                  <a:lnTo>
                    <a:pt x="968073" y="483628"/>
                  </a:lnTo>
                  <a:lnTo>
                    <a:pt x="-430" y="483628"/>
                  </a:lnTo>
                  <a:lnTo>
                    <a:pt x="483821" y="-6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0E6FC9-FA2D-B3E0-0230-0CAABBB06F05}"/>
                </a:ext>
              </a:extLst>
            </p:cNvPr>
            <p:cNvSpPr/>
            <p:nvPr/>
          </p:nvSpPr>
          <p:spPr>
            <a:xfrm rot="-8100000">
              <a:off x="9818415" y="2543374"/>
              <a:ext cx="968503" cy="484252"/>
            </a:xfrm>
            <a:custGeom>
              <a:avLst/>
              <a:gdLst>
                <a:gd name="connsiteX0" fmla="*/ 483721 w 968503"/>
                <a:gd name="connsiteY0" fmla="*/ -724 h 484252"/>
                <a:gd name="connsiteX1" fmla="*/ 967973 w 968503"/>
                <a:gd name="connsiteY1" fmla="*/ 483528 h 484252"/>
                <a:gd name="connsiteX2" fmla="*/ -531 w 968503"/>
                <a:gd name="connsiteY2" fmla="*/ 483528 h 484252"/>
                <a:gd name="connsiteX3" fmla="*/ 483721 w 968503"/>
                <a:gd name="connsiteY3" fmla="*/ -7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721" y="-724"/>
                  </a:moveTo>
                  <a:lnTo>
                    <a:pt x="967973" y="483528"/>
                  </a:lnTo>
                  <a:lnTo>
                    <a:pt x="-531" y="483528"/>
                  </a:lnTo>
                  <a:lnTo>
                    <a:pt x="483721" y="-7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14F0FE-4B15-27F2-14A1-B3ABD5DD5D79}"/>
                </a:ext>
              </a:extLst>
            </p:cNvPr>
            <p:cNvSpPr/>
            <p:nvPr/>
          </p:nvSpPr>
          <p:spPr>
            <a:xfrm rot="-8100000">
              <a:off x="11187669" y="2543374"/>
              <a:ext cx="968503" cy="484252"/>
            </a:xfrm>
            <a:custGeom>
              <a:avLst/>
              <a:gdLst>
                <a:gd name="connsiteX0" fmla="*/ 483921 w 968503"/>
                <a:gd name="connsiteY0" fmla="*/ -724 h 484252"/>
                <a:gd name="connsiteX1" fmla="*/ 968173 w 968503"/>
                <a:gd name="connsiteY1" fmla="*/ 483528 h 484252"/>
                <a:gd name="connsiteX2" fmla="*/ -330 w 968503"/>
                <a:gd name="connsiteY2" fmla="*/ 483528 h 484252"/>
                <a:gd name="connsiteX3" fmla="*/ 483921 w 968503"/>
                <a:gd name="connsiteY3" fmla="*/ -7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921" y="-724"/>
                  </a:moveTo>
                  <a:lnTo>
                    <a:pt x="968173" y="483528"/>
                  </a:lnTo>
                  <a:lnTo>
                    <a:pt x="-330" y="483528"/>
                  </a:lnTo>
                  <a:lnTo>
                    <a:pt x="483921" y="-7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2700E3-984B-6092-5CBE-3C3600EE181E}"/>
                </a:ext>
              </a:extLst>
            </p:cNvPr>
            <p:cNvSpPr/>
            <p:nvPr/>
          </p:nvSpPr>
          <p:spPr>
            <a:xfrm rot="-8100000">
              <a:off x="10503213" y="2543374"/>
              <a:ext cx="968503" cy="484252"/>
            </a:xfrm>
            <a:custGeom>
              <a:avLst/>
              <a:gdLst>
                <a:gd name="connsiteX0" fmla="*/ 483821 w 968503"/>
                <a:gd name="connsiteY0" fmla="*/ -724 h 484252"/>
                <a:gd name="connsiteX1" fmla="*/ 968073 w 968503"/>
                <a:gd name="connsiteY1" fmla="*/ 483528 h 484252"/>
                <a:gd name="connsiteX2" fmla="*/ -430 w 968503"/>
                <a:gd name="connsiteY2" fmla="*/ 483528 h 484252"/>
                <a:gd name="connsiteX3" fmla="*/ 483821 w 968503"/>
                <a:gd name="connsiteY3" fmla="*/ -7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821" y="-724"/>
                  </a:moveTo>
                  <a:lnTo>
                    <a:pt x="968073" y="483528"/>
                  </a:lnTo>
                  <a:lnTo>
                    <a:pt x="-430" y="483528"/>
                  </a:lnTo>
                  <a:lnTo>
                    <a:pt x="483821" y="-7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862FDF5-F4AF-14AD-5C66-E5966D767681}"/>
                </a:ext>
              </a:extLst>
            </p:cNvPr>
            <p:cNvSpPr/>
            <p:nvPr/>
          </p:nvSpPr>
          <p:spPr>
            <a:xfrm rot="-8100000">
              <a:off x="11187669" y="1858987"/>
              <a:ext cx="968503" cy="484252"/>
            </a:xfrm>
            <a:custGeom>
              <a:avLst/>
              <a:gdLst>
                <a:gd name="connsiteX0" fmla="*/ 483921 w 968503"/>
                <a:gd name="connsiteY0" fmla="*/ -824 h 484252"/>
                <a:gd name="connsiteX1" fmla="*/ 968173 w 968503"/>
                <a:gd name="connsiteY1" fmla="*/ 483428 h 484252"/>
                <a:gd name="connsiteX2" fmla="*/ -330 w 968503"/>
                <a:gd name="connsiteY2" fmla="*/ 483428 h 484252"/>
                <a:gd name="connsiteX3" fmla="*/ 483921 w 968503"/>
                <a:gd name="connsiteY3" fmla="*/ -8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921" y="-824"/>
                  </a:moveTo>
                  <a:lnTo>
                    <a:pt x="968173" y="483428"/>
                  </a:lnTo>
                  <a:lnTo>
                    <a:pt x="-330" y="483428"/>
                  </a:lnTo>
                  <a:lnTo>
                    <a:pt x="483921" y="-8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3CDA3D-0C6E-5AF2-EEFB-ABF2C4D6FB52}"/>
                </a:ext>
              </a:extLst>
            </p:cNvPr>
            <p:cNvSpPr/>
            <p:nvPr/>
          </p:nvSpPr>
          <p:spPr>
            <a:xfrm rot="-8100000">
              <a:off x="10503213" y="1858987"/>
              <a:ext cx="968503" cy="484252"/>
            </a:xfrm>
            <a:custGeom>
              <a:avLst/>
              <a:gdLst>
                <a:gd name="connsiteX0" fmla="*/ 483821 w 968503"/>
                <a:gd name="connsiteY0" fmla="*/ -824 h 484252"/>
                <a:gd name="connsiteX1" fmla="*/ 968073 w 968503"/>
                <a:gd name="connsiteY1" fmla="*/ 483428 h 484252"/>
                <a:gd name="connsiteX2" fmla="*/ -430 w 968503"/>
                <a:gd name="connsiteY2" fmla="*/ 483428 h 484252"/>
                <a:gd name="connsiteX3" fmla="*/ 483821 w 968503"/>
                <a:gd name="connsiteY3" fmla="*/ -8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821" y="-824"/>
                  </a:moveTo>
                  <a:lnTo>
                    <a:pt x="968073" y="483428"/>
                  </a:lnTo>
                  <a:lnTo>
                    <a:pt x="-430" y="483428"/>
                  </a:lnTo>
                  <a:lnTo>
                    <a:pt x="483821" y="-8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2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3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Qorix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3C9912-416F-EB3A-5439-9350003C95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6ED5EA-477E-12F8-1B54-8B2CC917B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600" y="2955066"/>
            <a:ext cx="3970800" cy="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95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iner 2 Subs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28FB2C9C-2C3B-9632-EB8E-29B1CDC081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50" y="340031"/>
            <a:ext cx="4719875" cy="152349"/>
          </a:xfr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F301A2-7FA0-F8D2-B9F4-E777E3240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62412"/>
            <a:ext cx="11282136" cy="44633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200" b="1">
                <a:solidFill>
                  <a:srgbClr val="3C00FF"/>
                </a:solidFill>
              </a:defRPr>
            </a:lvl1pPr>
          </a:lstStyle>
          <a:p>
            <a:r>
              <a:rPr lang="de-DE" dirty="0"/>
              <a:t>Headline 32pt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D4AE6CF-10FD-D347-F41E-6398FA695D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2011153"/>
            <a:ext cx="7697107" cy="13499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E4D32FB2-9B4A-D610-00E3-73A5206107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50" y="1717296"/>
            <a:ext cx="7697151" cy="2938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dirty="0"/>
              <a:t>Subheadline 16pt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34030626-5EDE-B3C4-F5F6-FD5F82C8A9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50" y="3901802"/>
            <a:ext cx="7697107" cy="1396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FF68626-D22E-E1F3-A23E-C68FDD64A7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50" y="3607944"/>
            <a:ext cx="7697151" cy="2938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</a:lstStyle>
          <a:p>
            <a:pPr lvl="0"/>
            <a:r>
              <a:rPr lang="de-DE" dirty="0"/>
              <a:t>Subheadline 16pt</a:t>
            </a:r>
          </a:p>
        </p:txBody>
      </p:sp>
      <p:sp>
        <p:nvSpPr>
          <p:cNvPr id="15" name="Bildplatzhalter 16">
            <a:extLst>
              <a:ext uri="{FF2B5EF4-FFF2-40B4-BE49-F238E27FC236}">
                <a16:creationId xmlns:a16="http://schemas.microsoft.com/office/drawing/2014/main" id="{72114092-2169-AB62-559D-CE323A566F7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56" y="1122319"/>
            <a:ext cx="3381830" cy="224787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Bildplatzhalter 16">
            <a:extLst>
              <a:ext uri="{FF2B5EF4-FFF2-40B4-BE49-F238E27FC236}">
                <a16:creationId xmlns:a16="http://schemas.microsoft.com/office/drawing/2014/main" id="{2CC2293E-ADB8-8A55-DD48-9D1706ECAB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41656" y="3607944"/>
            <a:ext cx="3381830" cy="224787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613073-94E6-DC3F-95A3-736CF2CE46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11DE7CF-B973-F696-876F-03A0D1418DFD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 dirty="0">
              <a:solidFill>
                <a:srgbClr val="3C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3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3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iner 3 Subs D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28FB2C9C-2C3B-9632-EB8E-29B1CDC081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50" y="340031"/>
            <a:ext cx="4719875" cy="152349"/>
          </a:xfr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F301A2-7FA0-F8D2-B9F4-E777E3240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62412"/>
            <a:ext cx="11282136" cy="44633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200" b="1">
                <a:solidFill>
                  <a:srgbClr val="3C00FF"/>
                </a:solidFill>
              </a:defRPr>
            </a:lvl1pPr>
          </a:lstStyle>
          <a:p>
            <a:r>
              <a:rPr lang="de-DE" dirty="0"/>
              <a:t>Headline 32pt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D4AE6CF-10FD-D347-F41E-6398FA695D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1411457"/>
            <a:ext cx="7697107" cy="13499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E4D32FB2-9B4A-D610-00E3-73A5206107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50" y="1117600"/>
            <a:ext cx="7697151" cy="293857"/>
          </a:xfrm>
        </p:spPr>
        <p:txBody>
          <a:bodyPr/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lang="de-DE" dirty="0"/>
              <a:t>Subheadline 14pt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34030626-5EDE-B3C4-F5F6-FD5F82C8A9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50" y="3227586"/>
            <a:ext cx="7697107" cy="1396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FF68626-D22E-E1F3-A23E-C68FDD64A7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50" y="2933728"/>
            <a:ext cx="7697151" cy="293857"/>
          </a:xfrm>
        </p:spPr>
        <p:txBody>
          <a:bodyPr/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lang="de-DE" dirty="0"/>
              <a:t>Subheadline 14pt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C5CC25E9-6E04-75D8-D5CB-18619071E6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350" y="5014714"/>
            <a:ext cx="7697107" cy="135043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6694EA9-A243-7EF0-5056-FFA9FBD176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350" y="4720857"/>
            <a:ext cx="7697151" cy="293857"/>
          </a:xfrm>
        </p:spPr>
        <p:txBody>
          <a:bodyPr/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lang="de-DE" dirty="0"/>
              <a:t>Subheadline 14pt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613073-94E6-DC3F-95A3-736CF2CE46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11DE7CF-B973-F696-876F-03A0D1418DFD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 dirty="0">
              <a:solidFill>
                <a:srgbClr val="3C00FF"/>
              </a:solidFill>
              <a:latin typeface="+mn-lt"/>
            </a:endParaRPr>
          </a:p>
        </p:txBody>
      </p:sp>
      <p:grpSp>
        <p:nvGrpSpPr>
          <p:cNvPr id="18" name="Graphic 16">
            <a:extLst>
              <a:ext uri="{FF2B5EF4-FFF2-40B4-BE49-F238E27FC236}">
                <a16:creationId xmlns:a16="http://schemas.microsoft.com/office/drawing/2014/main" id="{99F34FC7-743C-C5ED-7B0D-AA182672133B}"/>
              </a:ext>
            </a:extLst>
          </p:cNvPr>
          <p:cNvGrpSpPr/>
          <p:nvPr/>
        </p:nvGrpSpPr>
        <p:grpSpPr>
          <a:xfrm>
            <a:off x="8762878" y="1587486"/>
            <a:ext cx="3422669" cy="3422669"/>
            <a:chOff x="8762878" y="1587486"/>
            <a:chExt cx="3422669" cy="342266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EEDDD51-8B43-8B06-177C-98B2BE8E7A5E}"/>
                </a:ext>
              </a:extLst>
            </p:cNvPr>
            <p:cNvSpPr/>
            <p:nvPr/>
          </p:nvSpPr>
          <p:spPr>
            <a:xfrm>
              <a:off x="8762878" y="2956792"/>
              <a:ext cx="1368910" cy="684456"/>
            </a:xfrm>
            <a:custGeom>
              <a:avLst/>
              <a:gdLst>
                <a:gd name="connsiteX0" fmla="*/ 683800 w 1368910"/>
                <a:gd name="connsiteY0" fmla="*/ -649 h 684456"/>
                <a:gd name="connsiteX1" fmla="*/ 1368255 w 1368910"/>
                <a:gd name="connsiteY1" fmla="*/ 683807 h 684456"/>
                <a:gd name="connsiteX2" fmla="*/ -655 w 1368910"/>
                <a:gd name="connsiteY2" fmla="*/ 683807 h 684456"/>
                <a:gd name="connsiteX3" fmla="*/ 683800 w 1368910"/>
                <a:gd name="connsiteY3" fmla="*/ -64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3800" y="-649"/>
                  </a:moveTo>
                  <a:lnTo>
                    <a:pt x="1368255" y="683807"/>
                  </a:lnTo>
                  <a:lnTo>
                    <a:pt x="-655" y="683807"/>
                  </a:lnTo>
                  <a:lnTo>
                    <a:pt x="683800" y="-64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326831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8E3E70-EDE1-FDEB-0A69-F5B733ECD5F3}"/>
                </a:ext>
              </a:extLst>
            </p:cNvPr>
            <p:cNvSpPr/>
            <p:nvPr/>
          </p:nvSpPr>
          <p:spPr>
            <a:xfrm>
              <a:off x="8762878" y="2272336"/>
              <a:ext cx="1368910" cy="684456"/>
            </a:xfrm>
            <a:custGeom>
              <a:avLst/>
              <a:gdLst>
                <a:gd name="connsiteX0" fmla="*/ 683800 w 1368910"/>
                <a:gd name="connsiteY0" fmla="*/ -749 h 684456"/>
                <a:gd name="connsiteX1" fmla="*/ 1368255 w 1368910"/>
                <a:gd name="connsiteY1" fmla="*/ 683707 h 684456"/>
                <a:gd name="connsiteX2" fmla="*/ -655 w 1368910"/>
                <a:gd name="connsiteY2" fmla="*/ 683707 h 684456"/>
                <a:gd name="connsiteX3" fmla="*/ 683800 w 1368910"/>
                <a:gd name="connsiteY3" fmla="*/ -74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3800" y="-749"/>
                  </a:moveTo>
                  <a:lnTo>
                    <a:pt x="1368255" y="683707"/>
                  </a:lnTo>
                  <a:lnTo>
                    <a:pt x="-655" y="683707"/>
                  </a:lnTo>
                  <a:lnTo>
                    <a:pt x="683800" y="-74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326831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4AA3F1-C241-5258-FB5D-C2583A51308B}"/>
                </a:ext>
              </a:extLst>
            </p:cNvPr>
            <p:cNvSpPr/>
            <p:nvPr/>
          </p:nvSpPr>
          <p:spPr>
            <a:xfrm rot="5400000">
              <a:off x="9789557" y="3983473"/>
              <a:ext cx="1368910" cy="684456"/>
            </a:xfrm>
            <a:custGeom>
              <a:avLst/>
              <a:gdLst>
                <a:gd name="connsiteX0" fmla="*/ 683950 w 1368910"/>
                <a:gd name="connsiteY0" fmla="*/ -499 h 684456"/>
                <a:gd name="connsiteX1" fmla="*/ 1368405 w 1368910"/>
                <a:gd name="connsiteY1" fmla="*/ 683957 h 684456"/>
                <a:gd name="connsiteX2" fmla="*/ -506 w 1368910"/>
                <a:gd name="connsiteY2" fmla="*/ 683957 h 684456"/>
                <a:gd name="connsiteX3" fmla="*/ 683950 w 1368910"/>
                <a:gd name="connsiteY3" fmla="*/ -49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3950" y="-499"/>
                  </a:moveTo>
                  <a:lnTo>
                    <a:pt x="1368405" y="683957"/>
                  </a:lnTo>
                  <a:lnTo>
                    <a:pt x="-506" y="683957"/>
                  </a:lnTo>
                  <a:lnTo>
                    <a:pt x="683950" y="-49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834100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209ACF4-43F9-5BCE-00C9-5856E9911831}"/>
                </a:ext>
              </a:extLst>
            </p:cNvPr>
            <p:cNvSpPr/>
            <p:nvPr/>
          </p:nvSpPr>
          <p:spPr>
            <a:xfrm rot="5400000">
              <a:off x="10474013" y="3983473"/>
              <a:ext cx="1368910" cy="684456"/>
            </a:xfrm>
            <a:custGeom>
              <a:avLst/>
              <a:gdLst>
                <a:gd name="connsiteX0" fmla="*/ 684050 w 1368910"/>
                <a:gd name="connsiteY0" fmla="*/ -499 h 684456"/>
                <a:gd name="connsiteX1" fmla="*/ 1368505 w 1368910"/>
                <a:gd name="connsiteY1" fmla="*/ 683957 h 684456"/>
                <a:gd name="connsiteX2" fmla="*/ -406 w 1368910"/>
                <a:gd name="connsiteY2" fmla="*/ 683957 h 684456"/>
                <a:gd name="connsiteX3" fmla="*/ 684050 w 1368910"/>
                <a:gd name="connsiteY3" fmla="*/ -49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4050" y="-499"/>
                  </a:moveTo>
                  <a:lnTo>
                    <a:pt x="1368505" y="683957"/>
                  </a:lnTo>
                  <a:lnTo>
                    <a:pt x="-406" y="683957"/>
                  </a:lnTo>
                  <a:lnTo>
                    <a:pt x="684050" y="-49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834100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C4898DB-6FE3-173B-EFB6-EE125616C8B2}"/>
                </a:ext>
              </a:extLst>
            </p:cNvPr>
            <p:cNvSpPr/>
            <p:nvPr/>
          </p:nvSpPr>
          <p:spPr>
            <a:xfrm rot="5400000">
              <a:off x="11158468" y="3983473"/>
              <a:ext cx="1368910" cy="684456"/>
            </a:xfrm>
            <a:custGeom>
              <a:avLst/>
              <a:gdLst>
                <a:gd name="connsiteX0" fmla="*/ 684150 w 1368910"/>
                <a:gd name="connsiteY0" fmla="*/ -499 h 684456"/>
                <a:gd name="connsiteX1" fmla="*/ 1368605 w 1368910"/>
                <a:gd name="connsiteY1" fmla="*/ 683957 h 684456"/>
                <a:gd name="connsiteX2" fmla="*/ -306 w 1368910"/>
                <a:gd name="connsiteY2" fmla="*/ 683957 h 684456"/>
                <a:gd name="connsiteX3" fmla="*/ 684150 w 1368910"/>
                <a:gd name="connsiteY3" fmla="*/ -499 h 68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910" h="684456">
                  <a:moveTo>
                    <a:pt x="684150" y="-499"/>
                  </a:moveTo>
                  <a:lnTo>
                    <a:pt x="1368605" y="683957"/>
                  </a:lnTo>
                  <a:lnTo>
                    <a:pt x="-306" y="683957"/>
                  </a:lnTo>
                  <a:lnTo>
                    <a:pt x="684150" y="-499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8341001" scaled="1"/>
            </a:gradFill>
            <a:ln w="4121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DC00847-A653-A2CC-C7BC-D8A99F0DA997}"/>
                </a:ext>
              </a:extLst>
            </p:cNvPr>
            <p:cNvSpPr/>
            <p:nvPr/>
          </p:nvSpPr>
          <p:spPr>
            <a:xfrm rot="-8100000">
              <a:off x="9818415" y="3227898"/>
              <a:ext cx="968503" cy="484252"/>
            </a:xfrm>
            <a:custGeom>
              <a:avLst/>
              <a:gdLst>
                <a:gd name="connsiteX0" fmla="*/ 483721 w 968503"/>
                <a:gd name="connsiteY0" fmla="*/ -624 h 484252"/>
                <a:gd name="connsiteX1" fmla="*/ 967973 w 968503"/>
                <a:gd name="connsiteY1" fmla="*/ 483628 h 484252"/>
                <a:gd name="connsiteX2" fmla="*/ -531 w 968503"/>
                <a:gd name="connsiteY2" fmla="*/ 483628 h 484252"/>
                <a:gd name="connsiteX3" fmla="*/ 483721 w 968503"/>
                <a:gd name="connsiteY3" fmla="*/ -6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721" y="-624"/>
                  </a:moveTo>
                  <a:lnTo>
                    <a:pt x="967973" y="483628"/>
                  </a:lnTo>
                  <a:lnTo>
                    <a:pt x="-531" y="483628"/>
                  </a:lnTo>
                  <a:lnTo>
                    <a:pt x="483721" y="-6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E51E5-8A53-AE31-8085-E7E4E380A5A5}"/>
                </a:ext>
              </a:extLst>
            </p:cNvPr>
            <p:cNvSpPr/>
            <p:nvPr/>
          </p:nvSpPr>
          <p:spPr>
            <a:xfrm rot="-8100000">
              <a:off x="11187669" y="3227898"/>
              <a:ext cx="968503" cy="484252"/>
            </a:xfrm>
            <a:custGeom>
              <a:avLst/>
              <a:gdLst>
                <a:gd name="connsiteX0" fmla="*/ 483921 w 968503"/>
                <a:gd name="connsiteY0" fmla="*/ -624 h 484252"/>
                <a:gd name="connsiteX1" fmla="*/ 968173 w 968503"/>
                <a:gd name="connsiteY1" fmla="*/ 483628 h 484252"/>
                <a:gd name="connsiteX2" fmla="*/ -330 w 968503"/>
                <a:gd name="connsiteY2" fmla="*/ 483628 h 484252"/>
                <a:gd name="connsiteX3" fmla="*/ 483921 w 968503"/>
                <a:gd name="connsiteY3" fmla="*/ -6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921" y="-624"/>
                  </a:moveTo>
                  <a:lnTo>
                    <a:pt x="968173" y="483628"/>
                  </a:lnTo>
                  <a:lnTo>
                    <a:pt x="-330" y="483628"/>
                  </a:lnTo>
                  <a:lnTo>
                    <a:pt x="483921" y="-6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96358C-229E-CE9E-8528-98365F4D1B29}"/>
                </a:ext>
              </a:extLst>
            </p:cNvPr>
            <p:cNvSpPr/>
            <p:nvPr/>
          </p:nvSpPr>
          <p:spPr>
            <a:xfrm rot="-8100000">
              <a:off x="10503213" y="3227898"/>
              <a:ext cx="968503" cy="484252"/>
            </a:xfrm>
            <a:custGeom>
              <a:avLst/>
              <a:gdLst>
                <a:gd name="connsiteX0" fmla="*/ 483821 w 968503"/>
                <a:gd name="connsiteY0" fmla="*/ -624 h 484252"/>
                <a:gd name="connsiteX1" fmla="*/ 968073 w 968503"/>
                <a:gd name="connsiteY1" fmla="*/ 483628 h 484252"/>
                <a:gd name="connsiteX2" fmla="*/ -430 w 968503"/>
                <a:gd name="connsiteY2" fmla="*/ 483628 h 484252"/>
                <a:gd name="connsiteX3" fmla="*/ 483821 w 968503"/>
                <a:gd name="connsiteY3" fmla="*/ -6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821" y="-624"/>
                  </a:moveTo>
                  <a:lnTo>
                    <a:pt x="968073" y="483628"/>
                  </a:lnTo>
                  <a:lnTo>
                    <a:pt x="-430" y="483628"/>
                  </a:lnTo>
                  <a:lnTo>
                    <a:pt x="483821" y="-6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5AD150-BA12-AC21-DE50-740AAD317CFD}"/>
                </a:ext>
              </a:extLst>
            </p:cNvPr>
            <p:cNvSpPr/>
            <p:nvPr/>
          </p:nvSpPr>
          <p:spPr>
            <a:xfrm rot="-8100000">
              <a:off x="9818415" y="2543374"/>
              <a:ext cx="968503" cy="484252"/>
            </a:xfrm>
            <a:custGeom>
              <a:avLst/>
              <a:gdLst>
                <a:gd name="connsiteX0" fmla="*/ 483721 w 968503"/>
                <a:gd name="connsiteY0" fmla="*/ -724 h 484252"/>
                <a:gd name="connsiteX1" fmla="*/ 967973 w 968503"/>
                <a:gd name="connsiteY1" fmla="*/ 483528 h 484252"/>
                <a:gd name="connsiteX2" fmla="*/ -531 w 968503"/>
                <a:gd name="connsiteY2" fmla="*/ 483528 h 484252"/>
                <a:gd name="connsiteX3" fmla="*/ 483721 w 968503"/>
                <a:gd name="connsiteY3" fmla="*/ -7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721" y="-724"/>
                  </a:moveTo>
                  <a:lnTo>
                    <a:pt x="967973" y="483528"/>
                  </a:lnTo>
                  <a:lnTo>
                    <a:pt x="-531" y="483528"/>
                  </a:lnTo>
                  <a:lnTo>
                    <a:pt x="483721" y="-7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7075CD-B628-3D1C-AC12-3DBDA5AACF64}"/>
                </a:ext>
              </a:extLst>
            </p:cNvPr>
            <p:cNvSpPr/>
            <p:nvPr/>
          </p:nvSpPr>
          <p:spPr>
            <a:xfrm rot="-8100000">
              <a:off x="11187669" y="2543374"/>
              <a:ext cx="968503" cy="484252"/>
            </a:xfrm>
            <a:custGeom>
              <a:avLst/>
              <a:gdLst>
                <a:gd name="connsiteX0" fmla="*/ 483921 w 968503"/>
                <a:gd name="connsiteY0" fmla="*/ -724 h 484252"/>
                <a:gd name="connsiteX1" fmla="*/ 968173 w 968503"/>
                <a:gd name="connsiteY1" fmla="*/ 483528 h 484252"/>
                <a:gd name="connsiteX2" fmla="*/ -330 w 968503"/>
                <a:gd name="connsiteY2" fmla="*/ 483528 h 484252"/>
                <a:gd name="connsiteX3" fmla="*/ 483921 w 968503"/>
                <a:gd name="connsiteY3" fmla="*/ -7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921" y="-724"/>
                  </a:moveTo>
                  <a:lnTo>
                    <a:pt x="968173" y="483528"/>
                  </a:lnTo>
                  <a:lnTo>
                    <a:pt x="-330" y="483528"/>
                  </a:lnTo>
                  <a:lnTo>
                    <a:pt x="483921" y="-7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CC3E641-A36C-5345-0587-4234FA461A73}"/>
                </a:ext>
              </a:extLst>
            </p:cNvPr>
            <p:cNvSpPr/>
            <p:nvPr/>
          </p:nvSpPr>
          <p:spPr>
            <a:xfrm rot="-8100000">
              <a:off x="10503213" y="2543374"/>
              <a:ext cx="968503" cy="484252"/>
            </a:xfrm>
            <a:custGeom>
              <a:avLst/>
              <a:gdLst>
                <a:gd name="connsiteX0" fmla="*/ 483821 w 968503"/>
                <a:gd name="connsiteY0" fmla="*/ -724 h 484252"/>
                <a:gd name="connsiteX1" fmla="*/ 968073 w 968503"/>
                <a:gd name="connsiteY1" fmla="*/ 483528 h 484252"/>
                <a:gd name="connsiteX2" fmla="*/ -430 w 968503"/>
                <a:gd name="connsiteY2" fmla="*/ 483528 h 484252"/>
                <a:gd name="connsiteX3" fmla="*/ 483821 w 968503"/>
                <a:gd name="connsiteY3" fmla="*/ -7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821" y="-724"/>
                  </a:moveTo>
                  <a:lnTo>
                    <a:pt x="968073" y="483528"/>
                  </a:lnTo>
                  <a:lnTo>
                    <a:pt x="-430" y="483528"/>
                  </a:lnTo>
                  <a:lnTo>
                    <a:pt x="483821" y="-7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8021AA-A19F-9F73-5132-9BAE57559CD4}"/>
                </a:ext>
              </a:extLst>
            </p:cNvPr>
            <p:cNvSpPr/>
            <p:nvPr/>
          </p:nvSpPr>
          <p:spPr>
            <a:xfrm rot="-8100000">
              <a:off x="11187669" y="1858987"/>
              <a:ext cx="968503" cy="484252"/>
            </a:xfrm>
            <a:custGeom>
              <a:avLst/>
              <a:gdLst>
                <a:gd name="connsiteX0" fmla="*/ 483921 w 968503"/>
                <a:gd name="connsiteY0" fmla="*/ -824 h 484252"/>
                <a:gd name="connsiteX1" fmla="*/ 968173 w 968503"/>
                <a:gd name="connsiteY1" fmla="*/ 483428 h 484252"/>
                <a:gd name="connsiteX2" fmla="*/ -330 w 968503"/>
                <a:gd name="connsiteY2" fmla="*/ 483428 h 484252"/>
                <a:gd name="connsiteX3" fmla="*/ 483921 w 968503"/>
                <a:gd name="connsiteY3" fmla="*/ -8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921" y="-824"/>
                  </a:moveTo>
                  <a:lnTo>
                    <a:pt x="968173" y="483428"/>
                  </a:lnTo>
                  <a:lnTo>
                    <a:pt x="-330" y="483428"/>
                  </a:lnTo>
                  <a:lnTo>
                    <a:pt x="483921" y="-8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395D95F-9B21-7FA1-B860-F1C4B712001A}"/>
                </a:ext>
              </a:extLst>
            </p:cNvPr>
            <p:cNvSpPr/>
            <p:nvPr/>
          </p:nvSpPr>
          <p:spPr>
            <a:xfrm rot="-8100000">
              <a:off x="10503213" y="1858987"/>
              <a:ext cx="968503" cy="484252"/>
            </a:xfrm>
            <a:custGeom>
              <a:avLst/>
              <a:gdLst>
                <a:gd name="connsiteX0" fmla="*/ 483821 w 968503"/>
                <a:gd name="connsiteY0" fmla="*/ -824 h 484252"/>
                <a:gd name="connsiteX1" fmla="*/ 968073 w 968503"/>
                <a:gd name="connsiteY1" fmla="*/ 483428 h 484252"/>
                <a:gd name="connsiteX2" fmla="*/ -430 w 968503"/>
                <a:gd name="connsiteY2" fmla="*/ 483428 h 484252"/>
                <a:gd name="connsiteX3" fmla="*/ 483821 w 968503"/>
                <a:gd name="connsiteY3" fmla="*/ -824 h 48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8503" h="484252">
                  <a:moveTo>
                    <a:pt x="483821" y="-824"/>
                  </a:moveTo>
                  <a:lnTo>
                    <a:pt x="968073" y="483428"/>
                  </a:lnTo>
                  <a:lnTo>
                    <a:pt x="-430" y="483428"/>
                  </a:lnTo>
                  <a:lnTo>
                    <a:pt x="483821" y="-824"/>
                  </a:lnTo>
                  <a:close/>
                </a:path>
              </a:pathLst>
            </a:custGeom>
            <a:gradFill>
              <a:gsLst>
                <a:gs pos="0">
                  <a:srgbClr val="D7FF3C"/>
                </a:gs>
                <a:gs pos="50000">
                  <a:srgbClr val="6BFF9D"/>
                </a:gs>
                <a:gs pos="100000">
                  <a:srgbClr val="00FFFF"/>
                </a:gs>
              </a:gsLst>
              <a:lin ang="10806868" scaled="1"/>
            </a:gradFill>
            <a:ln w="295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96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35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ainer 3 Subs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3">
            <a:extLst>
              <a:ext uri="{FF2B5EF4-FFF2-40B4-BE49-F238E27FC236}">
                <a16:creationId xmlns:a16="http://schemas.microsoft.com/office/drawing/2014/main" id="{28FB2C9C-2C3B-9632-EB8E-29B1CDC081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350" y="340031"/>
            <a:ext cx="4719875" cy="152349"/>
          </a:xfrm>
        </p:spPr>
        <p:txBody>
          <a:bodyPr wrap="square" lIns="0" tIns="0" rIns="0" bIns="0">
            <a:spAutoFit/>
          </a:bodyPr>
          <a:lstStyle>
            <a:lvl1pPr marL="0" indent="0">
              <a:buFontTx/>
              <a:buNone/>
              <a:defRPr sz="1100" spc="250" baseline="0">
                <a:solidFill>
                  <a:srgbClr val="3C00FF"/>
                </a:solidFill>
              </a:defRPr>
            </a:lvl1pPr>
          </a:lstStyle>
          <a:p>
            <a:pPr lvl="0"/>
            <a:r>
              <a:rPr lang="de-DE" dirty="0"/>
              <a:t>HEADER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F301A2-7FA0-F8D2-B9F4-E777E3240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62412"/>
            <a:ext cx="11282136" cy="44633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3200" b="1">
                <a:solidFill>
                  <a:srgbClr val="3C00FF"/>
                </a:solidFill>
              </a:defRPr>
            </a:lvl1pPr>
          </a:lstStyle>
          <a:p>
            <a:r>
              <a:rPr lang="de-DE" dirty="0"/>
              <a:t>Headline 32pt</a:t>
            </a: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FD4AE6CF-10FD-D347-F41E-6398FA695D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1411457"/>
            <a:ext cx="7697107" cy="13499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E4D32FB2-9B4A-D610-00E3-73A5206107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350" y="1117600"/>
            <a:ext cx="7697151" cy="293857"/>
          </a:xfrm>
        </p:spPr>
        <p:txBody>
          <a:bodyPr/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lang="de-DE" dirty="0"/>
              <a:t>Subheadline 14pt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34030626-5EDE-B3C4-F5F6-FD5F82C8A9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350" y="3227586"/>
            <a:ext cx="7697107" cy="1396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7FF68626-D22E-E1F3-A23E-C68FDD64A7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350" y="2933728"/>
            <a:ext cx="7697151" cy="293857"/>
          </a:xfrm>
        </p:spPr>
        <p:txBody>
          <a:bodyPr/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lang="de-DE" dirty="0"/>
              <a:t>Subheadline 14pt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C5CC25E9-6E04-75D8-D5CB-18619071E6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350" y="5014714"/>
            <a:ext cx="7697107" cy="135043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1400"/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/>
              <a:t>Text </a:t>
            </a:r>
            <a:r>
              <a:rPr lang="de-DE" dirty="0" err="1"/>
              <a:t>Bullets</a:t>
            </a:r>
            <a:r>
              <a:rPr lang="de-DE" dirty="0"/>
              <a:t> 14pt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Blip>
                <a:blip r:embed="rId2"/>
              </a:buBlip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6694EA9-A243-7EF0-5056-FFA9FBD176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350" y="4720857"/>
            <a:ext cx="7697151" cy="293857"/>
          </a:xfrm>
        </p:spPr>
        <p:txBody>
          <a:bodyPr/>
          <a:lstStyle>
            <a:lvl1pPr marL="0" indent="0">
              <a:buFontTx/>
              <a:buNone/>
              <a:defRPr sz="1400" b="1"/>
            </a:lvl1pPr>
          </a:lstStyle>
          <a:p>
            <a:pPr lvl="0"/>
            <a:r>
              <a:rPr lang="de-DE" dirty="0"/>
              <a:t>Subheadline 14pt</a:t>
            </a:r>
          </a:p>
        </p:txBody>
      </p:sp>
      <p:sp>
        <p:nvSpPr>
          <p:cNvPr id="15" name="Bildplatzhalter 16">
            <a:extLst>
              <a:ext uri="{FF2B5EF4-FFF2-40B4-BE49-F238E27FC236}">
                <a16:creationId xmlns:a16="http://schemas.microsoft.com/office/drawing/2014/main" id="{72114092-2169-AB62-559D-CE323A566F7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41656" y="1122319"/>
            <a:ext cx="3381830" cy="16147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Bildplatzhalter 16">
            <a:extLst>
              <a:ext uri="{FF2B5EF4-FFF2-40B4-BE49-F238E27FC236}">
                <a16:creationId xmlns:a16="http://schemas.microsoft.com/office/drawing/2014/main" id="{2CC2293E-ADB8-8A55-DD48-9D1706ECAB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41656" y="2933728"/>
            <a:ext cx="3381830" cy="1614774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A8BEBDC3-B787-5B34-CD15-3F69980AABA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541656" y="4720857"/>
            <a:ext cx="3381830" cy="139596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613073-94E6-DC3F-95A3-736CF2CE46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11DE7CF-B973-F696-876F-03A0D1418DFD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 dirty="0">
              <a:solidFill>
                <a:srgbClr val="3C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78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3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3E55D5A-5C91-8691-6BE8-025A6CFB0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5093"/>
            <a:ext cx="1080001" cy="26082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94521E5-DCE3-028E-3967-73EAA7483D4D}"/>
              </a:ext>
            </a:extLst>
          </p:cNvPr>
          <p:cNvSpPr txBox="1">
            <a:spLocks/>
          </p:cNvSpPr>
          <p:nvPr userDrawn="1"/>
        </p:nvSpPr>
        <p:spPr>
          <a:xfrm>
            <a:off x="11553764" y="341112"/>
            <a:ext cx="271538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933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C736450-DEB5-A849-8D0B-705848FCC196}" type="slidenum">
              <a:rPr lang="de-DE" sz="1000" spc="250" smtClean="0">
                <a:solidFill>
                  <a:srgbClr val="3C00FF"/>
                </a:solidFill>
                <a:latin typeface="+mn-lt"/>
              </a:rPr>
              <a:t>‹#›</a:t>
            </a:fld>
            <a:endParaRPr lang="de-DE" sz="1000" spc="250">
              <a:solidFill>
                <a:srgbClr val="3C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7619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3C9912-416F-EB3A-5439-9350003C95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7FF3C"/>
              </a:gs>
              <a:gs pos="100000">
                <a:srgbClr val="00FFFF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1">
            <a:extLst>
              <a:ext uri="{FF2B5EF4-FFF2-40B4-BE49-F238E27FC236}">
                <a16:creationId xmlns:a16="http://schemas.microsoft.com/office/drawing/2014/main" id="{68D05BE7-8E9B-DE83-8D31-07A1763B49ED}"/>
              </a:ext>
            </a:extLst>
          </p:cNvPr>
          <p:cNvGrpSpPr/>
          <p:nvPr/>
        </p:nvGrpSpPr>
        <p:grpSpPr>
          <a:xfrm>
            <a:off x="2658741" y="25249"/>
            <a:ext cx="9533259" cy="4774297"/>
            <a:chOff x="2658741" y="25249"/>
            <a:chExt cx="9533259" cy="4774297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5D9244-5A41-1E8A-D100-D9B5416605ED}"/>
                </a:ext>
              </a:extLst>
            </p:cNvPr>
            <p:cNvSpPr/>
            <p:nvPr/>
          </p:nvSpPr>
          <p:spPr>
            <a:xfrm rot="2700000">
              <a:off x="6275372" y="3477193"/>
              <a:ext cx="1702025" cy="844231"/>
            </a:xfrm>
            <a:custGeom>
              <a:avLst/>
              <a:gdLst>
                <a:gd name="connsiteX0" fmla="*/ 850632 w 1702025"/>
                <a:gd name="connsiteY0" fmla="*/ -574 h 844231"/>
                <a:gd name="connsiteX1" fmla="*/ 1701645 w 1702025"/>
                <a:gd name="connsiteY1" fmla="*/ 843657 h 844231"/>
                <a:gd name="connsiteX2" fmla="*/ -381 w 1702025"/>
                <a:gd name="connsiteY2" fmla="*/ 843657 h 844231"/>
                <a:gd name="connsiteX3" fmla="*/ 8506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632" y="-574"/>
                  </a:moveTo>
                  <a:lnTo>
                    <a:pt x="1701645" y="843657"/>
                  </a:lnTo>
                  <a:lnTo>
                    <a:pt x="-381" y="843657"/>
                  </a:lnTo>
                  <a:lnTo>
                    <a:pt x="850632" y="-5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C6E25D5-0D77-949E-F0BF-DF8524D1B25B}"/>
                </a:ext>
              </a:extLst>
            </p:cNvPr>
            <p:cNvSpPr/>
            <p:nvPr/>
          </p:nvSpPr>
          <p:spPr>
            <a:xfrm rot="2700000">
              <a:off x="7467030" y="3477193"/>
              <a:ext cx="1702025" cy="844231"/>
            </a:xfrm>
            <a:custGeom>
              <a:avLst/>
              <a:gdLst>
                <a:gd name="connsiteX0" fmla="*/ 850732 w 1702025"/>
                <a:gd name="connsiteY0" fmla="*/ -574 h 844231"/>
                <a:gd name="connsiteX1" fmla="*/ 1701745 w 1702025"/>
                <a:gd name="connsiteY1" fmla="*/ 843657 h 844231"/>
                <a:gd name="connsiteX2" fmla="*/ -281 w 1702025"/>
                <a:gd name="connsiteY2" fmla="*/ 843657 h 844231"/>
                <a:gd name="connsiteX3" fmla="*/ 8507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732" y="-574"/>
                  </a:moveTo>
                  <a:lnTo>
                    <a:pt x="1701745" y="843657"/>
                  </a:lnTo>
                  <a:lnTo>
                    <a:pt x="-281" y="843657"/>
                  </a:lnTo>
                  <a:lnTo>
                    <a:pt x="850732" y="-5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055E5A2-80DF-273A-F0E7-E8F55CE96C29}"/>
                </a:ext>
              </a:extLst>
            </p:cNvPr>
            <p:cNvSpPr/>
            <p:nvPr/>
          </p:nvSpPr>
          <p:spPr>
            <a:xfrm rot="2700000">
              <a:off x="8659164" y="3477193"/>
              <a:ext cx="1702025" cy="844231"/>
            </a:xfrm>
            <a:custGeom>
              <a:avLst/>
              <a:gdLst>
                <a:gd name="connsiteX0" fmla="*/ 850832 w 1702025"/>
                <a:gd name="connsiteY0" fmla="*/ -574 h 844231"/>
                <a:gd name="connsiteX1" fmla="*/ 1701845 w 1702025"/>
                <a:gd name="connsiteY1" fmla="*/ 843657 h 844231"/>
                <a:gd name="connsiteX2" fmla="*/ -181 w 1702025"/>
                <a:gd name="connsiteY2" fmla="*/ 843657 h 844231"/>
                <a:gd name="connsiteX3" fmla="*/ 8508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832" y="-574"/>
                  </a:moveTo>
                  <a:lnTo>
                    <a:pt x="1701845" y="843657"/>
                  </a:lnTo>
                  <a:lnTo>
                    <a:pt x="-181" y="843657"/>
                  </a:lnTo>
                  <a:lnTo>
                    <a:pt x="850832" y="-5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88F6164-8D85-FD4A-E6B2-57B626FFC7FC}"/>
                </a:ext>
              </a:extLst>
            </p:cNvPr>
            <p:cNvSpPr/>
            <p:nvPr/>
          </p:nvSpPr>
          <p:spPr>
            <a:xfrm rot="2700000">
              <a:off x="5084751" y="2284939"/>
              <a:ext cx="1702025" cy="844231"/>
            </a:xfrm>
            <a:custGeom>
              <a:avLst/>
              <a:gdLst>
                <a:gd name="connsiteX0" fmla="*/ 850532 w 1702025"/>
                <a:gd name="connsiteY0" fmla="*/ -674 h 844231"/>
                <a:gd name="connsiteX1" fmla="*/ 1701545 w 1702025"/>
                <a:gd name="connsiteY1" fmla="*/ 843557 h 844231"/>
                <a:gd name="connsiteX2" fmla="*/ -481 w 1702025"/>
                <a:gd name="connsiteY2" fmla="*/ 843557 h 844231"/>
                <a:gd name="connsiteX3" fmla="*/ 8505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532" y="-674"/>
                  </a:moveTo>
                  <a:lnTo>
                    <a:pt x="1701545" y="843557"/>
                  </a:lnTo>
                  <a:lnTo>
                    <a:pt x="-481" y="843557"/>
                  </a:lnTo>
                  <a:lnTo>
                    <a:pt x="8505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019D38-7AD6-C44A-AC53-CA526A32F700}"/>
                </a:ext>
              </a:extLst>
            </p:cNvPr>
            <p:cNvSpPr/>
            <p:nvPr/>
          </p:nvSpPr>
          <p:spPr>
            <a:xfrm rot="2700000">
              <a:off x="6275372" y="2284939"/>
              <a:ext cx="1702025" cy="844231"/>
            </a:xfrm>
            <a:custGeom>
              <a:avLst/>
              <a:gdLst>
                <a:gd name="connsiteX0" fmla="*/ 850632 w 1702025"/>
                <a:gd name="connsiteY0" fmla="*/ -674 h 844231"/>
                <a:gd name="connsiteX1" fmla="*/ 1701645 w 1702025"/>
                <a:gd name="connsiteY1" fmla="*/ 843557 h 844231"/>
                <a:gd name="connsiteX2" fmla="*/ -381 w 1702025"/>
                <a:gd name="connsiteY2" fmla="*/ 843557 h 844231"/>
                <a:gd name="connsiteX3" fmla="*/ 8506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632" y="-674"/>
                  </a:moveTo>
                  <a:lnTo>
                    <a:pt x="1701645" y="843557"/>
                  </a:lnTo>
                  <a:lnTo>
                    <a:pt x="-381" y="843557"/>
                  </a:lnTo>
                  <a:lnTo>
                    <a:pt x="8506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3193129-121D-238B-5B1D-B0DC0BBD5F02}"/>
                </a:ext>
              </a:extLst>
            </p:cNvPr>
            <p:cNvSpPr/>
            <p:nvPr/>
          </p:nvSpPr>
          <p:spPr>
            <a:xfrm rot="2700000">
              <a:off x="7467030" y="2284939"/>
              <a:ext cx="1702025" cy="844231"/>
            </a:xfrm>
            <a:custGeom>
              <a:avLst/>
              <a:gdLst>
                <a:gd name="connsiteX0" fmla="*/ 850732 w 1702025"/>
                <a:gd name="connsiteY0" fmla="*/ -674 h 844231"/>
                <a:gd name="connsiteX1" fmla="*/ 1701745 w 1702025"/>
                <a:gd name="connsiteY1" fmla="*/ 843557 h 844231"/>
                <a:gd name="connsiteX2" fmla="*/ -281 w 1702025"/>
                <a:gd name="connsiteY2" fmla="*/ 843557 h 844231"/>
                <a:gd name="connsiteX3" fmla="*/ 8507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732" y="-674"/>
                  </a:moveTo>
                  <a:lnTo>
                    <a:pt x="1701745" y="843557"/>
                  </a:lnTo>
                  <a:lnTo>
                    <a:pt x="-281" y="843557"/>
                  </a:lnTo>
                  <a:lnTo>
                    <a:pt x="8507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78EAC38-4F3D-FA58-9D7F-BEFC8B3F4B18}"/>
                </a:ext>
              </a:extLst>
            </p:cNvPr>
            <p:cNvSpPr/>
            <p:nvPr/>
          </p:nvSpPr>
          <p:spPr>
            <a:xfrm rot="2700000">
              <a:off x="8659164" y="2284939"/>
              <a:ext cx="1702025" cy="844231"/>
            </a:xfrm>
            <a:custGeom>
              <a:avLst/>
              <a:gdLst>
                <a:gd name="connsiteX0" fmla="*/ 850832 w 1702025"/>
                <a:gd name="connsiteY0" fmla="*/ -674 h 844231"/>
                <a:gd name="connsiteX1" fmla="*/ 1701845 w 1702025"/>
                <a:gd name="connsiteY1" fmla="*/ 843557 h 844231"/>
                <a:gd name="connsiteX2" fmla="*/ -181 w 1702025"/>
                <a:gd name="connsiteY2" fmla="*/ 843557 h 844231"/>
                <a:gd name="connsiteX3" fmla="*/ 8508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832" y="-674"/>
                  </a:moveTo>
                  <a:lnTo>
                    <a:pt x="1701845" y="843557"/>
                  </a:lnTo>
                  <a:lnTo>
                    <a:pt x="-181" y="843557"/>
                  </a:lnTo>
                  <a:lnTo>
                    <a:pt x="8508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22C4FA-B2AD-437D-EA09-753B71AAA1FB}"/>
                </a:ext>
              </a:extLst>
            </p:cNvPr>
            <p:cNvSpPr/>
            <p:nvPr/>
          </p:nvSpPr>
          <p:spPr>
            <a:xfrm flipV="1">
              <a:off x="9808686" y="2408564"/>
              <a:ext cx="2383314" cy="2383317"/>
            </a:xfrm>
            <a:custGeom>
              <a:avLst/>
              <a:gdLst>
                <a:gd name="connsiteX0" fmla="*/ 1191602 w 2383314"/>
                <a:gd name="connsiteY0" fmla="*/ 1190960 h 2383317"/>
                <a:gd name="connsiteX1" fmla="*/ 2383259 w 2383314"/>
                <a:gd name="connsiteY1" fmla="*/ 2382619 h 2383317"/>
                <a:gd name="connsiteX2" fmla="*/ -55 w 2383314"/>
                <a:gd name="connsiteY2" fmla="*/ 2382619 h 2383317"/>
                <a:gd name="connsiteX3" fmla="*/ 1191602 w 2383314"/>
                <a:gd name="connsiteY3" fmla="*/ 1190960 h 2383317"/>
                <a:gd name="connsiteX4" fmla="*/ 2383259 w 2383314"/>
                <a:gd name="connsiteY4" fmla="*/ 1190960 h 2383317"/>
                <a:gd name="connsiteX5" fmla="*/ -55 w 2383314"/>
                <a:gd name="connsiteY5" fmla="*/ 1190960 h 2383317"/>
                <a:gd name="connsiteX6" fmla="*/ 1191602 w 2383314"/>
                <a:gd name="connsiteY6" fmla="*/ -699 h 2383317"/>
                <a:gd name="connsiteX7" fmla="*/ 2383259 w 2383314"/>
                <a:gd name="connsiteY7" fmla="*/ 11909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602" y="1190960"/>
                  </a:moveTo>
                  <a:lnTo>
                    <a:pt x="2383259" y="2382619"/>
                  </a:lnTo>
                  <a:lnTo>
                    <a:pt x="-55" y="2382619"/>
                  </a:lnTo>
                  <a:lnTo>
                    <a:pt x="1191602" y="1190960"/>
                  </a:lnTo>
                  <a:close/>
                  <a:moveTo>
                    <a:pt x="2383259" y="1190960"/>
                  </a:moveTo>
                  <a:lnTo>
                    <a:pt x="-55" y="1190960"/>
                  </a:lnTo>
                  <a:lnTo>
                    <a:pt x="1191602" y="-699"/>
                  </a:lnTo>
                  <a:lnTo>
                    <a:pt x="2383259" y="11909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A8E2BA-76B4-29A8-F83A-F3DA272FF045}"/>
                </a:ext>
              </a:extLst>
            </p:cNvPr>
            <p:cNvSpPr/>
            <p:nvPr/>
          </p:nvSpPr>
          <p:spPr>
            <a:xfrm flipV="1">
              <a:off x="9808686" y="25249"/>
              <a:ext cx="2383314" cy="2383317"/>
            </a:xfrm>
            <a:custGeom>
              <a:avLst/>
              <a:gdLst>
                <a:gd name="connsiteX0" fmla="*/ -55 w 2383314"/>
                <a:gd name="connsiteY0" fmla="*/ 1190760 h 2383317"/>
                <a:gd name="connsiteX1" fmla="*/ 1191602 w 2383314"/>
                <a:gd name="connsiteY1" fmla="*/ 2382419 h 2383317"/>
                <a:gd name="connsiteX2" fmla="*/ 2383259 w 2383314"/>
                <a:gd name="connsiteY2" fmla="*/ 1190760 h 2383317"/>
                <a:gd name="connsiteX3" fmla="*/ 1191602 w 2383314"/>
                <a:gd name="connsiteY3" fmla="*/ -899 h 2383317"/>
                <a:gd name="connsiteX4" fmla="*/ -55 w 2383314"/>
                <a:gd name="connsiteY4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14" h="2383317">
                  <a:moveTo>
                    <a:pt x="-55" y="1190760"/>
                  </a:moveTo>
                  <a:lnTo>
                    <a:pt x="1191602" y="2382419"/>
                  </a:lnTo>
                  <a:lnTo>
                    <a:pt x="2383259" y="1190760"/>
                  </a:lnTo>
                  <a:lnTo>
                    <a:pt x="1191602" y="-899"/>
                  </a:lnTo>
                  <a:lnTo>
                    <a:pt x="-55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04C4BA-B800-B6D8-0019-133564AAD5EC}"/>
                </a:ext>
              </a:extLst>
            </p:cNvPr>
            <p:cNvSpPr/>
            <p:nvPr/>
          </p:nvSpPr>
          <p:spPr>
            <a:xfrm rot="5400000" flipV="1">
              <a:off x="7425374" y="25256"/>
              <a:ext cx="2383314" cy="2383317"/>
            </a:xfrm>
            <a:custGeom>
              <a:avLst/>
              <a:gdLst>
                <a:gd name="connsiteX0" fmla="*/ 1191402 w 2383314"/>
                <a:gd name="connsiteY0" fmla="*/ 1190760 h 2383317"/>
                <a:gd name="connsiteX1" fmla="*/ 2383059 w 2383314"/>
                <a:gd name="connsiteY1" fmla="*/ 2382419 h 2383317"/>
                <a:gd name="connsiteX2" fmla="*/ -255 w 2383314"/>
                <a:gd name="connsiteY2" fmla="*/ 2382419 h 2383317"/>
                <a:gd name="connsiteX3" fmla="*/ 1191402 w 2383314"/>
                <a:gd name="connsiteY3" fmla="*/ 1190760 h 2383317"/>
                <a:gd name="connsiteX4" fmla="*/ 2383059 w 2383314"/>
                <a:gd name="connsiteY4" fmla="*/ 1190760 h 2383317"/>
                <a:gd name="connsiteX5" fmla="*/ -255 w 2383314"/>
                <a:gd name="connsiteY5" fmla="*/ 1190760 h 2383317"/>
                <a:gd name="connsiteX6" fmla="*/ 1191402 w 2383314"/>
                <a:gd name="connsiteY6" fmla="*/ -899 h 2383317"/>
                <a:gd name="connsiteX7" fmla="*/ 23830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402" y="1190760"/>
                  </a:moveTo>
                  <a:lnTo>
                    <a:pt x="2383059" y="2382419"/>
                  </a:lnTo>
                  <a:lnTo>
                    <a:pt x="-255" y="2382419"/>
                  </a:lnTo>
                  <a:lnTo>
                    <a:pt x="1191402" y="1190760"/>
                  </a:lnTo>
                  <a:close/>
                  <a:moveTo>
                    <a:pt x="2383059" y="1190760"/>
                  </a:moveTo>
                  <a:lnTo>
                    <a:pt x="-255" y="1190760"/>
                  </a:lnTo>
                  <a:lnTo>
                    <a:pt x="1191402" y="-899"/>
                  </a:lnTo>
                  <a:lnTo>
                    <a:pt x="2383059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8EEC8B-F35D-9AC2-25B4-D3303E0225D8}"/>
                </a:ext>
              </a:extLst>
            </p:cNvPr>
            <p:cNvSpPr/>
            <p:nvPr/>
          </p:nvSpPr>
          <p:spPr>
            <a:xfrm rot="5400000" flipV="1">
              <a:off x="5042059" y="25256"/>
              <a:ext cx="2383314" cy="2383317"/>
            </a:xfrm>
            <a:custGeom>
              <a:avLst/>
              <a:gdLst>
                <a:gd name="connsiteX0" fmla="*/ 1191202 w 2383314"/>
                <a:gd name="connsiteY0" fmla="*/ 1190760 h 2383317"/>
                <a:gd name="connsiteX1" fmla="*/ 2382859 w 2383314"/>
                <a:gd name="connsiteY1" fmla="*/ 2382419 h 2383317"/>
                <a:gd name="connsiteX2" fmla="*/ -455 w 2383314"/>
                <a:gd name="connsiteY2" fmla="*/ 2382419 h 2383317"/>
                <a:gd name="connsiteX3" fmla="*/ 1191202 w 2383314"/>
                <a:gd name="connsiteY3" fmla="*/ 1190760 h 2383317"/>
                <a:gd name="connsiteX4" fmla="*/ 2382859 w 2383314"/>
                <a:gd name="connsiteY4" fmla="*/ 1190760 h 2383317"/>
                <a:gd name="connsiteX5" fmla="*/ -455 w 2383314"/>
                <a:gd name="connsiteY5" fmla="*/ 1190760 h 2383317"/>
                <a:gd name="connsiteX6" fmla="*/ 1191202 w 2383314"/>
                <a:gd name="connsiteY6" fmla="*/ -899 h 2383317"/>
                <a:gd name="connsiteX7" fmla="*/ 23828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202" y="1190760"/>
                  </a:moveTo>
                  <a:lnTo>
                    <a:pt x="2382859" y="2382419"/>
                  </a:lnTo>
                  <a:lnTo>
                    <a:pt x="-455" y="2382419"/>
                  </a:lnTo>
                  <a:lnTo>
                    <a:pt x="1191202" y="1190760"/>
                  </a:lnTo>
                  <a:close/>
                  <a:moveTo>
                    <a:pt x="2382859" y="1190760"/>
                  </a:moveTo>
                  <a:lnTo>
                    <a:pt x="-455" y="1190760"/>
                  </a:lnTo>
                  <a:lnTo>
                    <a:pt x="1191202" y="-899"/>
                  </a:lnTo>
                  <a:lnTo>
                    <a:pt x="2382859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DCCFE1-96C3-8363-C0E3-5B4AE70CD61E}"/>
                </a:ext>
              </a:extLst>
            </p:cNvPr>
            <p:cNvSpPr/>
            <p:nvPr/>
          </p:nvSpPr>
          <p:spPr>
            <a:xfrm rot="5400000" flipV="1">
              <a:off x="2658743" y="25256"/>
              <a:ext cx="2383314" cy="2383317"/>
            </a:xfrm>
            <a:custGeom>
              <a:avLst/>
              <a:gdLst>
                <a:gd name="connsiteX0" fmla="*/ 1191002 w 2383314"/>
                <a:gd name="connsiteY0" fmla="*/ 1190760 h 2383317"/>
                <a:gd name="connsiteX1" fmla="*/ 2382659 w 2383314"/>
                <a:gd name="connsiteY1" fmla="*/ 2382419 h 2383317"/>
                <a:gd name="connsiteX2" fmla="*/ -655 w 2383314"/>
                <a:gd name="connsiteY2" fmla="*/ 2382419 h 2383317"/>
                <a:gd name="connsiteX3" fmla="*/ 1191002 w 2383314"/>
                <a:gd name="connsiteY3" fmla="*/ 1190760 h 2383317"/>
                <a:gd name="connsiteX4" fmla="*/ 2382659 w 2383314"/>
                <a:gd name="connsiteY4" fmla="*/ 1190760 h 2383317"/>
                <a:gd name="connsiteX5" fmla="*/ -655 w 2383314"/>
                <a:gd name="connsiteY5" fmla="*/ 1190760 h 2383317"/>
                <a:gd name="connsiteX6" fmla="*/ 1191002 w 2383314"/>
                <a:gd name="connsiteY6" fmla="*/ -899 h 2383317"/>
                <a:gd name="connsiteX7" fmla="*/ 23826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002" y="1190760"/>
                  </a:moveTo>
                  <a:lnTo>
                    <a:pt x="2382659" y="2382419"/>
                  </a:lnTo>
                  <a:lnTo>
                    <a:pt x="-655" y="2382419"/>
                  </a:lnTo>
                  <a:lnTo>
                    <a:pt x="1191002" y="1190760"/>
                  </a:lnTo>
                  <a:close/>
                  <a:moveTo>
                    <a:pt x="2382659" y="1190760"/>
                  </a:moveTo>
                  <a:lnTo>
                    <a:pt x="-655" y="1190760"/>
                  </a:lnTo>
                  <a:lnTo>
                    <a:pt x="1191002" y="-899"/>
                  </a:lnTo>
                  <a:lnTo>
                    <a:pt x="2382659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BCD0F26F-B0E9-60AD-1208-A20D529A4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3755"/>
            <a:ext cx="1080001" cy="260824"/>
          </a:xfrm>
          <a:prstGeom prst="rect">
            <a:avLst/>
          </a:prstGeom>
        </p:spPr>
      </p:pic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8DFD3F36-D91E-9DB0-D32D-667AF3B18404}"/>
              </a:ext>
            </a:extLst>
          </p:cNvPr>
          <p:cNvSpPr txBox="1">
            <a:spLocks/>
          </p:cNvSpPr>
          <p:nvPr userDrawn="1"/>
        </p:nvSpPr>
        <p:spPr>
          <a:xfrm>
            <a:off x="831851" y="5509080"/>
            <a:ext cx="2177779" cy="85408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b="1" kern="100" dirty="0">
                <a:solidFill>
                  <a:srgbClr val="3C00FF"/>
                </a:solidFill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  <a:endParaRPr lang="en-US" kern="100" dirty="0">
              <a:solidFill>
                <a:srgbClr val="3C00FF"/>
              </a:solidFill>
              <a:latin typeface="Work Sans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</a:pPr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Markus </a:t>
            </a:r>
            <a:r>
              <a:rPr lang="en-US" dirty="0" err="1">
                <a:solidFill>
                  <a:srgbClr val="3C00FF"/>
                </a:solidFill>
                <a:latin typeface="Work Sans" pitchFamily="2" charset="77"/>
              </a:rPr>
              <a:t>Schupfner</a:t>
            </a:r>
            <a:br>
              <a:rPr lang="en-US" dirty="0">
                <a:solidFill>
                  <a:srgbClr val="3C00FF"/>
                </a:solidFill>
                <a:latin typeface="Work Sans" pitchFamily="2" charset="77"/>
              </a:rPr>
            </a:br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Chief Executive Officer Qorix</a:t>
            </a:r>
            <a:br>
              <a:rPr lang="en-US" dirty="0">
                <a:solidFill>
                  <a:srgbClr val="3C00FF"/>
                </a:solidFill>
                <a:latin typeface="Work Sans" pitchFamily="2" charset="77"/>
              </a:rPr>
            </a:br>
            <a:r>
              <a:rPr lang="en-US" sz="1200" u="sng" dirty="0">
                <a:solidFill>
                  <a:srgbClr val="3C00FF"/>
                </a:solidFill>
                <a:effectLst/>
                <a:latin typeface="Work Sans" pitchFamily="2" charset="77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markus.schupfner@qorix.ai</a:t>
            </a:r>
            <a:endParaRPr lang="de-DE" sz="1200" dirty="0">
              <a:solidFill>
                <a:srgbClr val="3C00FF"/>
              </a:solidFill>
              <a:effectLst/>
              <a:latin typeface="Work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A429DE82-2E9B-3B2B-7665-372F41B29430}"/>
              </a:ext>
            </a:extLst>
          </p:cNvPr>
          <p:cNvSpPr txBox="1">
            <a:spLocks/>
          </p:cNvSpPr>
          <p:nvPr userDrawn="1"/>
        </p:nvSpPr>
        <p:spPr>
          <a:xfrm>
            <a:off x="3650466" y="5818617"/>
            <a:ext cx="2309754" cy="5539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Dr. Nico Hartmann</a:t>
            </a:r>
            <a:br>
              <a:rPr lang="en-US" dirty="0">
                <a:solidFill>
                  <a:srgbClr val="3C00FF"/>
                </a:solidFill>
                <a:latin typeface="Work Sans" pitchFamily="2" charset="77"/>
              </a:rPr>
            </a:br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Chief Technology Officer Qorix</a:t>
            </a:r>
            <a:br>
              <a:rPr lang="en-US" dirty="0">
                <a:solidFill>
                  <a:srgbClr val="3C00FF"/>
                </a:solidFill>
                <a:latin typeface="Work Sans" pitchFamily="2" charset="77"/>
              </a:rPr>
            </a:br>
            <a:r>
              <a:rPr lang="en-GB" dirty="0">
                <a:solidFill>
                  <a:srgbClr val="3C00FF"/>
                </a:solidFill>
                <a:latin typeface="Work Sa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nico.hartmann@qorix.ai</a:t>
            </a:r>
            <a:endParaRPr lang="de-DE" dirty="0">
              <a:solidFill>
                <a:srgbClr val="3C00FF"/>
              </a:solidFill>
              <a:latin typeface="Work Sa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46E82-E1C4-3467-AE73-1B3A7B7FFDDB}"/>
              </a:ext>
            </a:extLst>
          </p:cNvPr>
          <p:cNvSpPr txBox="1"/>
          <p:nvPr userDrawn="1"/>
        </p:nvSpPr>
        <p:spPr>
          <a:xfrm>
            <a:off x="732172" y="3979351"/>
            <a:ext cx="6102316" cy="8125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200" b="1">
                <a:solidFill>
                  <a:srgbClr val="3C00FF"/>
                </a:solidFill>
                <a:latin typeface="Work Sans" pitchFamily="2" charset="77"/>
              </a:defRPr>
            </a:lvl1pPr>
          </a:lstStyle>
          <a:p>
            <a:pPr lvl="0" algn="l"/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131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Qorix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C6ED5EA-477E-12F8-1B54-8B2CC917B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0600" y="2955066"/>
            <a:ext cx="3970800" cy="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Passenger 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11" descr="Ein Bild, das Baum, draußen, Fahrzeug, Landfahrzeug enthält.&#10;&#10;Automatisch generierte Beschreibung">
            <a:extLst>
              <a:ext uri="{FF2B5EF4-FFF2-40B4-BE49-F238E27FC236}">
                <a16:creationId xmlns:a16="http://schemas.microsoft.com/office/drawing/2014/main" id="{B2F29F03-664E-2D9E-1C3E-A70492DD0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730172" y="0"/>
            <a:ext cx="8459322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31A6C2-9114-3DFE-4056-2E7588992DCA}"/>
              </a:ext>
            </a:extLst>
          </p:cNvPr>
          <p:cNvSpPr/>
          <p:nvPr userDrawn="1"/>
        </p:nvSpPr>
        <p:spPr>
          <a:xfrm rot="10800000">
            <a:off x="-16390" y="-12702"/>
            <a:ext cx="7169926" cy="6876948"/>
          </a:xfrm>
          <a:custGeom>
            <a:avLst/>
            <a:gdLst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2287496 w 7169926"/>
              <a:gd name="connsiteY3" fmla="*/ 1143000 h 6876948"/>
              <a:gd name="connsiteX4" fmla="*/ 1144500 w 7169926"/>
              <a:gd name="connsiteY4" fmla="*/ 1143000 h 6876948"/>
              <a:gd name="connsiteX5" fmla="*/ 2287496 w 7169926"/>
              <a:gd name="connsiteY5" fmla="*/ 0 h 6876948"/>
              <a:gd name="connsiteX6" fmla="*/ 1142996 w 7169926"/>
              <a:gd name="connsiteY6" fmla="*/ 2286943 h 6876948"/>
              <a:gd name="connsiteX7" fmla="*/ 0 w 7169926"/>
              <a:gd name="connsiteY7" fmla="*/ 2286943 h 6876948"/>
              <a:gd name="connsiteX8" fmla="*/ 1142996 w 7169926"/>
              <a:gd name="connsiteY8" fmla="*/ 1143943 h 6876948"/>
              <a:gd name="connsiteX9" fmla="*/ 7169926 w 7169926"/>
              <a:gd name="connsiteY9" fmla="*/ 6876948 h 6876948"/>
              <a:gd name="connsiteX10" fmla="*/ 5121536 w 7169926"/>
              <a:gd name="connsiteY10" fmla="*/ 6876948 h 6876948"/>
              <a:gd name="connsiteX11" fmla="*/ 5121536 w 7169926"/>
              <a:gd name="connsiteY11" fmla="*/ 6861209 h 6876948"/>
              <a:gd name="connsiteX12" fmla="*/ 3430459 w 7169926"/>
              <a:gd name="connsiteY12" fmla="*/ 6861209 h 6876948"/>
              <a:gd name="connsiteX13" fmla="*/ 2292674 w 7169926"/>
              <a:gd name="connsiteY13" fmla="*/ 5728313 h 6876948"/>
              <a:gd name="connsiteX14" fmla="*/ 2298238 w 7169926"/>
              <a:gd name="connsiteY14" fmla="*/ 6855112 h 6876948"/>
              <a:gd name="connsiteX15" fmla="*/ 1149621 w 7169926"/>
              <a:gd name="connsiteY15" fmla="*/ 5717784 h 6876948"/>
              <a:gd name="connsiteX16" fmla="*/ 1155244 w 7169926"/>
              <a:gd name="connsiteY16" fmla="*/ 6856612 h 6876948"/>
              <a:gd name="connsiteX17" fmla="*/ 6615 w 7169926"/>
              <a:gd name="connsiteY17" fmla="*/ 5719271 h 6876948"/>
              <a:gd name="connsiteX18" fmla="*/ 1149601 w 7169926"/>
              <a:gd name="connsiteY18" fmla="*/ 5713627 h 6876948"/>
              <a:gd name="connsiteX19" fmla="*/ 1149621 w 7169926"/>
              <a:gd name="connsiteY19" fmla="*/ 5717771 h 6876948"/>
              <a:gd name="connsiteX20" fmla="*/ 2276498 w 7169926"/>
              <a:gd name="connsiteY20" fmla="*/ 5712207 h 6876948"/>
              <a:gd name="connsiteX21" fmla="*/ 1148188 w 7169926"/>
              <a:gd name="connsiteY21" fmla="*/ 4588744 h 6876948"/>
              <a:gd name="connsiteX22" fmla="*/ 1153745 w 7169926"/>
              <a:gd name="connsiteY22" fmla="*/ 5714191 h 6876948"/>
              <a:gd name="connsiteX23" fmla="*/ 5115 w 7169926"/>
              <a:gd name="connsiteY23" fmla="*/ 4576850 h 6876948"/>
              <a:gd name="connsiteX24" fmla="*/ 1130661 w 7169926"/>
              <a:gd name="connsiteY24" fmla="*/ 4571292 h 6876948"/>
              <a:gd name="connsiteX25" fmla="*/ 1456 w 7169926"/>
              <a:gd name="connsiteY25" fmla="*/ 3446939 h 6876948"/>
              <a:gd name="connsiteX26" fmla="*/ 9902 w 7169926"/>
              <a:gd name="connsiteY26" fmla="*/ 3431667 h 6876948"/>
              <a:gd name="connsiteX27" fmla="*/ 3430459 w 7169926"/>
              <a:gd name="connsiteY27" fmla="*/ 3204 h 6876948"/>
              <a:gd name="connsiteX28" fmla="*/ 5144960 w 7169926"/>
              <a:gd name="connsiteY28" fmla="*/ 3204 h 6876948"/>
              <a:gd name="connsiteX29" fmla="*/ 5144960 w 7169926"/>
              <a:gd name="connsiteY29" fmla="*/ 6247 h 6876948"/>
              <a:gd name="connsiteX30" fmla="*/ 7169926 w 7169926"/>
              <a:gd name="connsiteY30" fmla="*/ 6247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5121536 w 7169926"/>
              <a:gd name="connsiteY13" fmla="*/ 6876948 h 6876948"/>
              <a:gd name="connsiteX14" fmla="*/ 3430459 w 7169926"/>
              <a:gd name="connsiteY14" fmla="*/ 6861209 h 6876948"/>
              <a:gd name="connsiteX15" fmla="*/ 2292674 w 7169926"/>
              <a:gd name="connsiteY15" fmla="*/ 5728313 h 6876948"/>
              <a:gd name="connsiteX16" fmla="*/ 2298238 w 7169926"/>
              <a:gd name="connsiteY16" fmla="*/ 6855112 h 6876948"/>
              <a:gd name="connsiteX17" fmla="*/ 1149621 w 7169926"/>
              <a:gd name="connsiteY17" fmla="*/ 5717784 h 6876948"/>
              <a:gd name="connsiteX18" fmla="*/ 1155244 w 7169926"/>
              <a:gd name="connsiteY18" fmla="*/ 6856612 h 6876948"/>
              <a:gd name="connsiteX19" fmla="*/ 6615 w 7169926"/>
              <a:gd name="connsiteY19" fmla="*/ 5719271 h 6876948"/>
              <a:gd name="connsiteX20" fmla="*/ 1149601 w 7169926"/>
              <a:gd name="connsiteY20" fmla="*/ 5713627 h 6876948"/>
              <a:gd name="connsiteX21" fmla="*/ 1149621 w 7169926"/>
              <a:gd name="connsiteY21" fmla="*/ 5717771 h 6876948"/>
              <a:gd name="connsiteX22" fmla="*/ 2276498 w 7169926"/>
              <a:gd name="connsiteY22" fmla="*/ 5712207 h 6876948"/>
              <a:gd name="connsiteX23" fmla="*/ 1148188 w 7169926"/>
              <a:gd name="connsiteY23" fmla="*/ 4588744 h 6876948"/>
              <a:gd name="connsiteX24" fmla="*/ 1153745 w 7169926"/>
              <a:gd name="connsiteY24" fmla="*/ 5714191 h 6876948"/>
              <a:gd name="connsiteX25" fmla="*/ 5115 w 7169926"/>
              <a:gd name="connsiteY25" fmla="*/ 4576850 h 6876948"/>
              <a:gd name="connsiteX26" fmla="*/ 1130661 w 7169926"/>
              <a:gd name="connsiteY26" fmla="*/ 4571292 h 6876948"/>
              <a:gd name="connsiteX27" fmla="*/ 1456 w 7169926"/>
              <a:gd name="connsiteY27" fmla="*/ 3446939 h 6876948"/>
              <a:gd name="connsiteX28" fmla="*/ 9902 w 7169926"/>
              <a:gd name="connsiteY28" fmla="*/ 3431667 h 6876948"/>
              <a:gd name="connsiteX29" fmla="*/ 3430459 w 7169926"/>
              <a:gd name="connsiteY29" fmla="*/ 3204 h 6876948"/>
              <a:gd name="connsiteX30" fmla="*/ 5144960 w 7169926"/>
              <a:gd name="connsiteY30" fmla="*/ 3204 h 6876948"/>
              <a:gd name="connsiteX31" fmla="*/ 5144960 w 7169926"/>
              <a:gd name="connsiteY31" fmla="*/ 6247 h 6876948"/>
              <a:gd name="connsiteX32" fmla="*/ 7169926 w 7169926"/>
              <a:gd name="connsiteY32" fmla="*/ 6247 h 6876948"/>
              <a:gd name="connsiteX33" fmla="*/ 7169926 w 7169926"/>
              <a:gd name="connsiteY33" fmla="*/ 6876948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3430459 w 7169926"/>
              <a:gd name="connsiteY13" fmla="*/ 6861209 h 6876948"/>
              <a:gd name="connsiteX14" fmla="*/ 2292674 w 7169926"/>
              <a:gd name="connsiteY14" fmla="*/ 5728313 h 6876948"/>
              <a:gd name="connsiteX15" fmla="*/ 2298238 w 7169926"/>
              <a:gd name="connsiteY15" fmla="*/ 6855112 h 6876948"/>
              <a:gd name="connsiteX16" fmla="*/ 1149621 w 7169926"/>
              <a:gd name="connsiteY16" fmla="*/ 5717784 h 6876948"/>
              <a:gd name="connsiteX17" fmla="*/ 1155244 w 7169926"/>
              <a:gd name="connsiteY17" fmla="*/ 6856612 h 6876948"/>
              <a:gd name="connsiteX18" fmla="*/ 6615 w 7169926"/>
              <a:gd name="connsiteY18" fmla="*/ 5719271 h 6876948"/>
              <a:gd name="connsiteX19" fmla="*/ 1149601 w 7169926"/>
              <a:gd name="connsiteY19" fmla="*/ 5713627 h 6876948"/>
              <a:gd name="connsiteX20" fmla="*/ 1149621 w 7169926"/>
              <a:gd name="connsiteY20" fmla="*/ 5717771 h 6876948"/>
              <a:gd name="connsiteX21" fmla="*/ 2276498 w 7169926"/>
              <a:gd name="connsiteY21" fmla="*/ 5712207 h 6876948"/>
              <a:gd name="connsiteX22" fmla="*/ 1148188 w 7169926"/>
              <a:gd name="connsiteY22" fmla="*/ 4588744 h 6876948"/>
              <a:gd name="connsiteX23" fmla="*/ 1153745 w 7169926"/>
              <a:gd name="connsiteY23" fmla="*/ 5714191 h 6876948"/>
              <a:gd name="connsiteX24" fmla="*/ 5115 w 7169926"/>
              <a:gd name="connsiteY24" fmla="*/ 4576850 h 6876948"/>
              <a:gd name="connsiteX25" fmla="*/ 1130661 w 7169926"/>
              <a:gd name="connsiteY25" fmla="*/ 4571292 h 6876948"/>
              <a:gd name="connsiteX26" fmla="*/ 1456 w 7169926"/>
              <a:gd name="connsiteY26" fmla="*/ 3446939 h 6876948"/>
              <a:gd name="connsiteX27" fmla="*/ 9902 w 7169926"/>
              <a:gd name="connsiteY27" fmla="*/ 3431667 h 6876948"/>
              <a:gd name="connsiteX28" fmla="*/ 3430459 w 7169926"/>
              <a:gd name="connsiteY28" fmla="*/ 3204 h 6876948"/>
              <a:gd name="connsiteX29" fmla="*/ 5144960 w 7169926"/>
              <a:gd name="connsiteY29" fmla="*/ 3204 h 6876948"/>
              <a:gd name="connsiteX30" fmla="*/ 5144960 w 7169926"/>
              <a:gd name="connsiteY30" fmla="*/ 6247 h 6876948"/>
              <a:gd name="connsiteX31" fmla="*/ 7169926 w 7169926"/>
              <a:gd name="connsiteY31" fmla="*/ 6247 h 6876948"/>
              <a:gd name="connsiteX32" fmla="*/ 7169926 w 7169926"/>
              <a:gd name="connsiteY32" fmla="*/ 6876948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3430459 w 7169926"/>
              <a:gd name="connsiteY13" fmla="*/ 6861209 h 6876948"/>
              <a:gd name="connsiteX14" fmla="*/ 2292674 w 7169926"/>
              <a:gd name="connsiteY14" fmla="*/ 5728313 h 6876948"/>
              <a:gd name="connsiteX15" fmla="*/ 2298238 w 7169926"/>
              <a:gd name="connsiteY15" fmla="*/ 6855112 h 6876948"/>
              <a:gd name="connsiteX16" fmla="*/ 1149621 w 7169926"/>
              <a:gd name="connsiteY16" fmla="*/ 5717784 h 6876948"/>
              <a:gd name="connsiteX17" fmla="*/ 1155244 w 7169926"/>
              <a:gd name="connsiteY17" fmla="*/ 6856612 h 6876948"/>
              <a:gd name="connsiteX18" fmla="*/ 6615 w 7169926"/>
              <a:gd name="connsiteY18" fmla="*/ 5719271 h 6876948"/>
              <a:gd name="connsiteX19" fmla="*/ 1149601 w 7169926"/>
              <a:gd name="connsiteY19" fmla="*/ 5713627 h 6876948"/>
              <a:gd name="connsiteX20" fmla="*/ 1149621 w 7169926"/>
              <a:gd name="connsiteY20" fmla="*/ 5717771 h 6876948"/>
              <a:gd name="connsiteX21" fmla="*/ 2276498 w 7169926"/>
              <a:gd name="connsiteY21" fmla="*/ 5712207 h 6876948"/>
              <a:gd name="connsiteX22" fmla="*/ 1148188 w 7169926"/>
              <a:gd name="connsiteY22" fmla="*/ 4588744 h 6876948"/>
              <a:gd name="connsiteX23" fmla="*/ 1153745 w 7169926"/>
              <a:gd name="connsiteY23" fmla="*/ 5714191 h 6876948"/>
              <a:gd name="connsiteX24" fmla="*/ 5115 w 7169926"/>
              <a:gd name="connsiteY24" fmla="*/ 4576850 h 6876948"/>
              <a:gd name="connsiteX25" fmla="*/ 1130661 w 7169926"/>
              <a:gd name="connsiteY25" fmla="*/ 4571292 h 6876948"/>
              <a:gd name="connsiteX26" fmla="*/ 1456 w 7169926"/>
              <a:gd name="connsiteY26" fmla="*/ 3446939 h 6876948"/>
              <a:gd name="connsiteX27" fmla="*/ 9902 w 7169926"/>
              <a:gd name="connsiteY27" fmla="*/ 3431667 h 6876948"/>
              <a:gd name="connsiteX28" fmla="*/ 3430459 w 7169926"/>
              <a:gd name="connsiteY28" fmla="*/ 3204 h 6876948"/>
              <a:gd name="connsiteX29" fmla="*/ 5144960 w 7169926"/>
              <a:gd name="connsiteY29" fmla="*/ 3204 h 6876948"/>
              <a:gd name="connsiteX30" fmla="*/ 7169926 w 7169926"/>
              <a:gd name="connsiteY30" fmla="*/ 6247 h 6876948"/>
              <a:gd name="connsiteX31" fmla="*/ 7169926 w 7169926"/>
              <a:gd name="connsiteY31" fmla="*/ 6876948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3430459 w 7169926"/>
              <a:gd name="connsiteY13" fmla="*/ 6861209 h 6876948"/>
              <a:gd name="connsiteX14" fmla="*/ 2292674 w 7169926"/>
              <a:gd name="connsiteY14" fmla="*/ 5728313 h 6876948"/>
              <a:gd name="connsiteX15" fmla="*/ 2298238 w 7169926"/>
              <a:gd name="connsiteY15" fmla="*/ 6855112 h 6876948"/>
              <a:gd name="connsiteX16" fmla="*/ 1149621 w 7169926"/>
              <a:gd name="connsiteY16" fmla="*/ 5717784 h 6876948"/>
              <a:gd name="connsiteX17" fmla="*/ 1155244 w 7169926"/>
              <a:gd name="connsiteY17" fmla="*/ 6856612 h 6876948"/>
              <a:gd name="connsiteX18" fmla="*/ 6615 w 7169926"/>
              <a:gd name="connsiteY18" fmla="*/ 5719271 h 6876948"/>
              <a:gd name="connsiteX19" fmla="*/ 1149601 w 7169926"/>
              <a:gd name="connsiteY19" fmla="*/ 5713627 h 6876948"/>
              <a:gd name="connsiteX20" fmla="*/ 1149621 w 7169926"/>
              <a:gd name="connsiteY20" fmla="*/ 5717771 h 6876948"/>
              <a:gd name="connsiteX21" fmla="*/ 2276498 w 7169926"/>
              <a:gd name="connsiteY21" fmla="*/ 5712207 h 6876948"/>
              <a:gd name="connsiteX22" fmla="*/ 1148188 w 7169926"/>
              <a:gd name="connsiteY22" fmla="*/ 4588744 h 6876948"/>
              <a:gd name="connsiteX23" fmla="*/ 1153745 w 7169926"/>
              <a:gd name="connsiteY23" fmla="*/ 5714191 h 6876948"/>
              <a:gd name="connsiteX24" fmla="*/ 5115 w 7169926"/>
              <a:gd name="connsiteY24" fmla="*/ 4576850 h 6876948"/>
              <a:gd name="connsiteX25" fmla="*/ 1130661 w 7169926"/>
              <a:gd name="connsiteY25" fmla="*/ 4571292 h 6876948"/>
              <a:gd name="connsiteX26" fmla="*/ 1456 w 7169926"/>
              <a:gd name="connsiteY26" fmla="*/ 3446939 h 6876948"/>
              <a:gd name="connsiteX27" fmla="*/ 9902 w 7169926"/>
              <a:gd name="connsiteY27" fmla="*/ 3431667 h 6876948"/>
              <a:gd name="connsiteX28" fmla="*/ 3430459 w 7169926"/>
              <a:gd name="connsiteY28" fmla="*/ 3204 h 6876948"/>
              <a:gd name="connsiteX29" fmla="*/ 7169926 w 7169926"/>
              <a:gd name="connsiteY29" fmla="*/ 6247 h 6876948"/>
              <a:gd name="connsiteX30" fmla="*/ 7169926 w 7169926"/>
              <a:gd name="connsiteY30" fmla="*/ 6876948 h 68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9926" h="6876948">
                <a:moveTo>
                  <a:pt x="1142996" y="1143000"/>
                </a:moveTo>
                <a:lnTo>
                  <a:pt x="0" y="1143000"/>
                </a:lnTo>
                <a:lnTo>
                  <a:pt x="1142996" y="0"/>
                </a:lnTo>
                <a:lnTo>
                  <a:pt x="1142996" y="1143000"/>
                </a:lnTo>
                <a:close/>
                <a:moveTo>
                  <a:pt x="2287496" y="1143000"/>
                </a:moveTo>
                <a:lnTo>
                  <a:pt x="1144500" y="1143000"/>
                </a:lnTo>
                <a:lnTo>
                  <a:pt x="2287496" y="0"/>
                </a:lnTo>
                <a:lnTo>
                  <a:pt x="2287496" y="1143000"/>
                </a:lnTo>
                <a:close/>
                <a:moveTo>
                  <a:pt x="1142996" y="2286943"/>
                </a:moveTo>
                <a:lnTo>
                  <a:pt x="0" y="2286943"/>
                </a:lnTo>
                <a:lnTo>
                  <a:pt x="1142996" y="1143943"/>
                </a:lnTo>
                <a:lnTo>
                  <a:pt x="1142996" y="2286943"/>
                </a:lnTo>
                <a:close/>
                <a:moveTo>
                  <a:pt x="7169926" y="6876948"/>
                </a:moveTo>
                <a:lnTo>
                  <a:pt x="3430459" y="6861209"/>
                </a:lnTo>
                <a:lnTo>
                  <a:pt x="2292674" y="5728313"/>
                </a:lnTo>
                <a:cubicBezTo>
                  <a:pt x="2294529" y="6103913"/>
                  <a:pt x="2296383" y="6479512"/>
                  <a:pt x="2298238" y="6855112"/>
                </a:cubicBezTo>
                <a:lnTo>
                  <a:pt x="1149621" y="5717784"/>
                </a:lnTo>
                <a:cubicBezTo>
                  <a:pt x="1151495" y="6097393"/>
                  <a:pt x="1153370" y="6477003"/>
                  <a:pt x="1155244" y="6856612"/>
                </a:cubicBezTo>
                <a:lnTo>
                  <a:pt x="6615" y="5719271"/>
                </a:lnTo>
                <a:lnTo>
                  <a:pt x="1149601" y="5713627"/>
                </a:lnTo>
                <a:cubicBezTo>
                  <a:pt x="1149608" y="5715008"/>
                  <a:pt x="1149614" y="5716390"/>
                  <a:pt x="1149621" y="5717771"/>
                </a:cubicBezTo>
                <a:lnTo>
                  <a:pt x="2276498" y="5712207"/>
                </a:lnTo>
                <a:lnTo>
                  <a:pt x="1148188" y="4588744"/>
                </a:lnTo>
                <a:cubicBezTo>
                  <a:pt x="1150040" y="4963893"/>
                  <a:pt x="1151893" y="5339042"/>
                  <a:pt x="1153745" y="5714191"/>
                </a:cubicBezTo>
                <a:lnTo>
                  <a:pt x="5115" y="4576850"/>
                </a:lnTo>
                <a:lnTo>
                  <a:pt x="1130661" y="4571292"/>
                </a:lnTo>
                <a:lnTo>
                  <a:pt x="1456" y="3446939"/>
                </a:lnTo>
                <a:lnTo>
                  <a:pt x="9902" y="3431667"/>
                </a:lnTo>
                <a:lnTo>
                  <a:pt x="3430459" y="3204"/>
                </a:lnTo>
                <a:lnTo>
                  <a:pt x="7169926" y="6247"/>
                </a:lnTo>
                <a:lnTo>
                  <a:pt x="7169926" y="68769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2F0DE-1648-0453-57CA-6ACC8478C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37"/>
            <a:ext cx="4490080" cy="273695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3200" b="1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8FB8F-838D-1344-DD82-A8779792348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481110"/>
            <a:ext cx="4490080" cy="780823"/>
          </a:xfrm>
        </p:spPr>
        <p:txBody>
          <a:bodyPr wrap="square">
            <a:noAutofit/>
          </a:bodyPr>
          <a:lstStyle>
            <a:lvl1pPr marL="0" indent="0">
              <a:buNone/>
              <a:defRPr lang="de-DE" sz="1100" kern="1200" spc="250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4CCAC1-DD48-EAE4-8775-69BEC5EDE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C00FF"/>
                </a:solidFill>
              </a:defRPr>
            </a:lvl1pPr>
          </a:lstStyle>
          <a:p>
            <a:r>
              <a:rPr lang="en-US" dirty="0"/>
              <a:t>12/13/2023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76F407D-D5F6-56D5-05C8-8290A1E6B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2" y="6200736"/>
            <a:ext cx="1080000" cy="2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0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Commercial Vehi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10" descr="Ein Bild, das Fahrzeug, Baum, Landfahrzeug, Rad enthält.&#10;&#10;Automatisch generierte Beschreibung">
            <a:extLst>
              <a:ext uri="{FF2B5EF4-FFF2-40B4-BE49-F238E27FC236}">
                <a16:creationId xmlns:a16="http://schemas.microsoft.com/office/drawing/2014/main" id="{0A629193-DB6D-8578-79ED-F734947F7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720409" y="0"/>
            <a:ext cx="8478848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31A6C2-9114-3DFE-4056-2E7588992DCA}"/>
              </a:ext>
            </a:extLst>
          </p:cNvPr>
          <p:cNvSpPr/>
          <p:nvPr userDrawn="1"/>
        </p:nvSpPr>
        <p:spPr>
          <a:xfrm rot="10800000">
            <a:off x="-16390" y="-12702"/>
            <a:ext cx="7169926" cy="6876948"/>
          </a:xfrm>
          <a:custGeom>
            <a:avLst/>
            <a:gdLst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2287496 w 7169926"/>
              <a:gd name="connsiteY3" fmla="*/ 1143000 h 6876948"/>
              <a:gd name="connsiteX4" fmla="*/ 1144500 w 7169926"/>
              <a:gd name="connsiteY4" fmla="*/ 1143000 h 6876948"/>
              <a:gd name="connsiteX5" fmla="*/ 2287496 w 7169926"/>
              <a:gd name="connsiteY5" fmla="*/ 0 h 6876948"/>
              <a:gd name="connsiteX6" fmla="*/ 1142996 w 7169926"/>
              <a:gd name="connsiteY6" fmla="*/ 2286943 h 6876948"/>
              <a:gd name="connsiteX7" fmla="*/ 0 w 7169926"/>
              <a:gd name="connsiteY7" fmla="*/ 2286943 h 6876948"/>
              <a:gd name="connsiteX8" fmla="*/ 1142996 w 7169926"/>
              <a:gd name="connsiteY8" fmla="*/ 1143943 h 6876948"/>
              <a:gd name="connsiteX9" fmla="*/ 7169926 w 7169926"/>
              <a:gd name="connsiteY9" fmla="*/ 6876948 h 6876948"/>
              <a:gd name="connsiteX10" fmla="*/ 5121536 w 7169926"/>
              <a:gd name="connsiteY10" fmla="*/ 6876948 h 6876948"/>
              <a:gd name="connsiteX11" fmla="*/ 5121536 w 7169926"/>
              <a:gd name="connsiteY11" fmla="*/ 6861209 h 6876948"/>
              <a:gd name="connsiteX12" fmla="*/ 3430459 w 7169926"/>
              <a:gd name="connsiteY12" fmla="*/ 6861209 h 6876948"/>
              <a:gd name="connsiteX13" fmla="*/ 2292674 w 7169926"/>
              <a:gd name="connsiteY13" fmla="*/ 5728313 h 6876948"/>
              <a:gd name="connsiteX14" fmla="*/ 2298238 w 7169926"/>
              <a:gd name="connsiteY14" fmla="*/ 6855112 h 6876948"/>
              <a:gd name="connsiteX15" fmla="*/ 1149621 w 7169926"/>
              <a:gd name="connsiteY15" fmla="*/ 5717784 h 6876948"/>
              <a:gd name="connsiteX16" fmla="*/ 1155244 w 7169926"/>
              <a:gd name="connsiteY16" fmla="*/ 6856612 h 6876948"/>
              <a:gd name="connsiteX17" fmla="*/ 6615 w 7169926"/>
              <a:gd name="connsiteY17" fmla="*/ 5719271 h 6876948"/>
              <a:gd name="connsiteX18" fmla="*/ 1149601 w 7169926"/>
              <a:gd name="connsiteY18" fmla="*/ 5713627 h 6876948"/>
              <a:gd name="connsiteX19" fmla="*/ 1149621 w 7169926"/>
              <a:gd name="connsiteY19" fmla="*/ 5717771 h 6876948"/>
              <a:gd name="connsiteX20" fmla="*/ 2276498 w 7169926"/>
              <a:gd name="connsiteY20" fmla="*/ 5712207 h 6876948"/>
              <a:gd name="connsiteX21" fmla="*/ 1148188 w 7169926"/>
              <a:gd name="connsiteY21" fmla="*/ 4588744 h 6876948"/>
              <a:gd name="connsiteX22" fmla="*/ 1153745 w 7169926"/>
              <a:gd name="connsiteY22" fmla="*/ 5714191 h 6876948"/>
              <a:gd name="connsiteX23" fmla="*/ 5115 w 7169926"/>
              <a:gd name="connsiteY23" fmla="*/ 4576850 h 6876948"/>
              <a:gd name="connsiteX24" fmla="*/ 1130661 w 7169926"/>
              <a:gd name="connsiteY24" fmla="*/ 4571292 h 6876948"/>
              <a:gd name="connsiteX25" fmla="*/ 1456 w 7169926"/>
              <a:gd name="connsiteY25" fmla="*/ 3446939 h 6876948"/>
              <a:gd name="connsiteX26" fmla="*/ 9902 w 7169926"/>
              <a:gd name="connsiteY26" fmla="*/ 3431667 h 6876948"/>
              <a:gd name="connsiteX27" fmla="*/ 3430459 w 7169926"/>
              <a:gd name="connsiteY27" fmla="*/ 3204 h 6876948"/>
              <a:gd name="connsiteX28" fmla="*/ 5144960 w 7169926"/>
              <a:gd name="connsiteY28" fmla="*/ 3204 h 6876948"/>
              <a:gd name="connsiteX29" fmla="*/ 5144960 w 7169926"/>
              <a:gd name="connsiteY29" fmla="*/ 6247 h 6876948"/>
              <a:gd name="connsiteX30" fmla="*/ 7169926 w 7169926"/>
              <a:gd name="connsiteY30" fmla="*/ 6247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5121536 w 7169926"/>
              <a:gd name="connsiteY13" fmla="*/ 6876948 h 6876948"/>
              <a:gd name="connsiteX14" fmla="*/ 3430459 w 7169926"/>
              <a:gd name="connsiteY14" fmla="*/ 6861209 h 6876948"/>
              <a:gd name="connsiteX15" fmla="*/ 2292674 w 7169926"/>
              <a:gd name="connsiteY15" fmla="*/ 5728313 h 6876948"/>
              <a:gd name="connsiteX16" fmla="*/ 2298238 w 7169926"/>
              <a:gd name="connsiteY16" fmla="*/ 6855112 h 6876948"/>
              <a:gd name="connsiteX17" fmla="*/ 1149621 w 7169926"/>
              <a:gd name="connsiteY17" fmla="*/ 5717784 h 6876948"/>
              <a:gd name="connsiteX18" fmla="*/ 1155244 w 7169926"/>
              <a:gd name="connsiteY18" fmla="*/ 6856612 h 6876948"/>
              <a:gd name="connsiteX19" fmla="*/ 6615 w 7169926"/>
              <a:gd name="connsiteY19" fmla="*/ 5719271 h 6876948"/>
              <a:gd name="connsiteX20" fmla="*/ 1149601 w 7169926"/>
              <a:gd name="connsiteY20" fmla="*/ 5713627 h 6876948"/>
              <a:gd name="connsiteX21" fmla="*/ 1149621 w 7169926"/>
              <a:gd name="connsiteY21" fmla="*/ 5717771 h 6876948"/>
              <a:gd name="connsiteX22" fmla="*/ 2276498 w 7169926"/>
              <a:gd name="connsiteY22" fmla="*/ 5712207 h 6876948"/>
              <a:gd name="connsiteX23" fmla="*/ 1148188 w 7169926"/>
              <a:gd name="connsiteY23" fmla="*/ 4588744 h 6876948"/>
              <a:gd name="connsiteX24" fmla="*/ 1153745 w 7169926"/>
              <a:gd name="connsiteY24" fmla="*/ 5714191 h 6876948"/>
              <a:gd name="connsiteX25" fmla="*/ 5115 w 7169926"/>
              <a:gd name="connsiteY25" fmla="*/ 4576850 h 6876948"/>
              <a:gd name="connsiteX26" fmla="*/ 1130661 w 7169926"/>
              <a:gd name="connsiteY26" fmla="*/ 4571292 h 6876948"/>
              <a:gd name="connsiteX27" fmla="*/ 1456 w 7169926"/>
              <a:gd name="connsiteY27" fmla="*/ 3446939 h 6876948"/>
              <a:gd name="connsiteX28" fmla="*/ 9902 w 7169926"/>
              <a:gd name="connsiteY28" fmla="*/ 3431667 h 6876948"/>
              <a:gd name="connsiteX29" fmla="*/ 3430459 w 7169926"/>
              <a:gd name="connsiteY29" fmla="*/ 3204 h 6876948"/>
              <a:gd name="connsiteX30" fmla="*/ 5144960 w 7169926"/>
              <a:gd name="connsiteY30" fmla="*/ 3204 h 6876948"/>
              <a:gd name="connsiteX31" fmla="*/ 5144960 w 7169926"/>
              <a:gd name="connsiteY31" fmla="*/ 6247 h 6876948"/>
              <a:gd name="connsiteX32" fmla="*/ 7169926 w 7169926"/>
              <a:gd name="connsiteY32" fmla="*/ 6247 h 6876948"/>
              <a:gd name="connsiteX33" fmla="*/ 7169926 w 7169926"/>
              <a:gd name="connsiteY33" fmla="*/ 6876948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3430459 w 7169926"/>
              <a:gd name="connsiteY13" fmla="*/ 6861209 h 6876948"/>
              <a:gd name="connsiteX14" fmla="*/ 2292674 w 7169926"/>
              <a:gd name="connsiteY14" fmla="*/ 5728313 h 6876948"/>
              <a:gd name="connsiteX15" fmla="*/ 2298238 w 7169926"/>
              <a:gd name="connsiteY15" fmla="*/ 6855112 h 6876948"/>
              <a:gd name="connsiteX16" fmla="*/ 1149621 w 7169926"/>
              <a:gd name="connsiteY16" fmla="*/ 5717784 h 6876948"/>
              <a:gd name="connsiteX17" fmla="*/ 1155244 w 7169926"/>
              <a:gd name="connsiteY17" fmla="*/ 6856612 h 6876948"/>
              <a:gd name="connsiteX18" fmla="*/ 6615 w 7169926"/>
              <a:gd name="connsiteY18" fmla="*/ 5719271 h 6876948"/>
              <a:gd name="connsiteX19" fmla="*/ 1149601 w 7169926"/>
              <a:gd name="connsiteY19" fmla="*/ 5713627 h 6876948"/>
              <a:gd name="connsiteX20" fmla="*/ 1149621 w 7169926"/>
              <a:gd name="connsiteY20" fmla="*/ 5717771 h 6876948"/>
              <a:gd name="connsiteX21" fmla="*/ 2276498 w 7169926"/>
              <a:gd name="connsiteY21" fmla="*/ 5712207 h 6876948"/>
              <a:gd name="connsiteX22" fmla="*/ 1148188 w 7169926"/>
              <a:gd name="connsiteY22" fmla="*/ 4588744 h 6876948"/>
              <a:gd name="connsiteX23" fmla="*/ 1153745 w 7169926"/>
              <a:gd name="connsiteY23" fmla="*/ 5714191 h 6876948"/>
              <a:gd name="connsiteX24" fmla="*/ 5115 w 7169926"/>
              <a:gd name="connsiteY24" fmla="*/ 4576850 h 6876948"/>
              <a:gd name="connsiteX25" fmla="*/ 1130661 w 7169926"/>
              <a:gd name="connsiteY25" fmla="*/ 4571292 h 6876948"/>
              <a:gd name="connsiteX26" fmla="*/ 1456 w 7169926"/>
              <a:gd name="connsiteY26" fmla="*/ 3446939 h 6876948"/>
              <a:gd name="connsiteX27" fmla="*/ 9902 w 7169926"/>
              <a:gd name="connsiteY27" fmla="*/ 3431667 h 6876948"/>
              <a:gd name="connsiteX28" fmla="*/ 3430459 w 7169926"/>
              <a:gd name="connsiteY28" fmla="*/ 3204 h 6876948"/>
              <a:gd name="connsiteX29" fmla="*/ 5144960 w 7169926"/>
              <a:gd name="connsiteY29" fmla="*/ 3204 h 6876948"/>
              <a:gd name="connsiteX30" fmla="*/ 5144960 w 7169926"/>
              <a:gd name="connsiteY30" fmla="*/ 6247 h 6876948"/>
              <a:gd name="connsiteX31" fmla="*/ 7169926 w 7169926"/>
              <a:gd name="connsiteY31" fmla="*/ 6247 h 6876948"/>
              <a:gd name="connsiteX32" fmla="*/ 7169926 w 7169926"/>
              <a:gd name="connsiteY32" fmla="*/ 6876948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3430459 w 7169926"/>
              <a:gd name="connsiteY13" fmla="*/ 6861209 h 6876948"/>
              <a:gd name="connsiteX14" fmla="*/ 2292674 w 7169926"/>
              <a:gd name="connsiteY14" fmla="*/ 5728313 h 6876948"/>
              <a:gd name="connsiteX15" fmla="*/ 2298238 w 7169926"/>
              <a:gd name="connsiteY15" fmla="*/ 6855112 h 6876948"/>
              <a:gd name="connsiteX16" fmla="*/ 1149621 w 7169926"/>
              <a:gd name="connsiteY16" fmla="*/ 5717784 h 6876948"/>
              <a:gd name="connsiteX17" fmla="*/ 1155244 w 7169926"/>
              <a:gd name="connsiteY17" fmla="*/ 6856612 h 6876948"/>
              <a:gd name="connsiteX18" fmla="*/ 6615 w 7169926"/>
              <a:gd name="connsiteY18" fmla="*/ 5719271 h 6876948"/>
              <a:gd name="connsiteX19" fmla="*/ 1149601 w 7169926"/>
              <a:gd name="connsiteY19" fmla="*/ 5713627 h 6876948"/>
              <a:gd name="connsiteX20" fmla="*/ 1149621 w 7169926"/>
              <a:gd name="connsiteY20" fmla="*/ 5717771 h 6876948"/>
              <a:gd name="connsiteX21" fmla="*/ 2276498 w 7169926"/>
              <a:gd name="connsiteY21" fmla="*/ 5712207 h 6876948"/>
              <a:gd name="connsiteX22" fmla="*/ 1148188 w 7169926"/>
              <a:gd name="connsiteY22" fmla="*/ 4588744 h 6876948"/>
              <a:gd name="connsiteX23" fmla="*/ 1153745 w 7169926"/>
              <a:gd name="connsiteY23" fmla="*/ 5714191 h 6876948"/>
              <a:gd name="connsiteX24" fmla="*/ 5115 w 7169926"/>
              <a:gd name="connsiteY24" fmla="*/ 4576850 h 6876948"/>
              <a:gd name="connsiteX25" fmla="*/ 1130661 w 7169926"/>
              <a:gd name="connsiteY25" fmla="*/ 4571292 h 6876948"/>
              <a:gd name="connsiteX26" fmla="*/ 1456 w 7169926"/>
              <a:gd name="connsiteY26" fmla="*/ 3446939 h 6876948"/>
              <a:gd name="connsiteX27" fmla="*/ 9902 w 7169926"/>
              <a:gd name="connsiteY27" fmla="*/ 3431667 h 6876948"/>
              <a:gd name="connsiteX28" fmla="*/ 3430459 w 7169926"/>
              <a:gd name="connsiteY28" fmla="*/ 3204 h 6876948"/>
              <a:gd name="connsiteX29" fmla="*/ 5144960 w 7169926"/>
              <a:gd name="connsiteY29" fmla="*/ 3204 h 6876948"/>
              <a:gd name="connsiteX30" fmla="*/ 7169926 w 7169926"/>
              <a:gd name="connsiteY30" fmla="*/ 6247 h 6876948"/>
              <a:gd name="connsiteX31" fmla="*/ 7169926 w 7169926"/>
              <a:gd name="connsiteY31" fmla="*/ 6876948 h 6876948"/>
              <a:gd name="connsiteX0" fmla="*/ 1142996 w 7169926"/>
              <a:gd name="connsiteY0" fmla="*/ 1143000 h 6876948"/>
              <a:gd name="connsiteX1" fmla="*/ 0 w 7169926"/>
              <a:gd name="connsiteY1" fmla="*/ 1143000 h 6876948"/>
              <a:gd name="connsiteX2" fmla="*/ 1142996 w 7169926"/>
              <a:gd name="connsiteY2" fmla="*/ 0 h 6876948"/>
              <a:gd name="connsiteX3" fmla="*/ 1142996 w 7169926"/>
              <a:gd name="connsiteY3" fmla="*/ 1143000 h 6876948"/>
              <a:gd name="connsiteX4" fmla="*/ 2287496 w 7169926"/>
              <a:gd name="connsiteY4" fmla="*/ 1143000 h 6876948"/>
              <a:gd name="connsiteX5" fmla="*/ 1144500 w 7169926"/>
              <a:gd name="connsiteY5" fmla="*/ 1143000 h 6876948"/>
              <a:gd name="connsiteX6" fmla="*/ 2287496 w 7169926"/>
              <a:gd name="connsiteY6" fmla="*/ 0 h 6876948"/>
              <a:gd name="connsiteX7" fmla="*/ 2287496 w 7169926"/>
              <a:gd name="connsiteY7" fmla="*/ 1143000 h 6876948"/>
              <a:gd name="connsiteX8" fmla="*/ 1142996 w 7169926"/>
              <a:gd name="connsiteY8" fmla="*/ 2286943 h 6876948"/>
              <a:gd name="connsiteX9" fmla="*/ 0 w 7169926"/>
              <a:gd name="connsiteY9" fmla="*/ 2286943 h 6876948"/>
              <a:gd name="connsiteX10" fmla="*/ 1142996 w 7169926"/>
              <a:gd name="connsiteY10" fmla="*/ 1143943 h 6876948"/>
              <a:gd name="connsiteX11" fmla="*/ 1142996 w 7169926"/>
              <a:gd name="connsiteY11" fmla="*/ 2286943 h 6876948"/>
              <a:gd name="connsiteX12" fmla="*/ 7169926 w 7169926"/>
              <a:gd name="connsiteY12" fmla="*/ 6876948 h 6876948"/>
              <a:gd name="connsiteX13" fmla="*/ 3430459 w 7169926"/>
              <a:gd name="connsiteY13" fmla="*/ 6861209 h 6876948"/>
              <a:gd name="connsiteX14" fmla="*/ 2292674 w 7169926"/>
              <a:gd name="connsiteY14" fmla="*/ 5728313 h 6876948"/>
              <a:gd name="connsiteX15" fmla="*/ 2298238 w 7169926"/>
              <a:gd name="connsiteY15" fmla="*/ 6855112 h 6876948"/>
              <a:gd name="connsiteX16" fmla="*/ 1149621 w 7169926"/>
              <a:gd name="connsiteY16" fmla="*/ 5717784 h 6876948"/>
              <a:gd name="connsiteX17" fmla="*/ 1155244 w 7169926"/>
              <a:gd name="connsiteY17" fmla="*/ 6856612 h 6876948"/>
              <a:gd name="connsiteX18" fmla="*/ 6615 w 7169926"/>
              <a:gd name="connsiteY18" fmla="*/ 5719271 h 6876948"/>
              <a:gd name="connsiteX19" fmla="*/ 1149601 w 7169926"/>
              <a:gd name="connsiteY19" fmla="*/ 5713627 h 6876948"/>
              <a:gd name="connsiteX20" fmla="*/ 1149621 w 7169926"/>
              <a:gd name="connsiteY20" fmla="*/ 5717771 h 6876948"/>
              <a:gd name="connsiteX21" fmla="*/ 2276498 w 7169926"/>
              <a:gd name="connsiteY21" fmla="*/ 5712207 h 6876948"/>
              <a:gd name="connsiteX22" fmla="*/ 1148188 w 7169926"/>
              <a:gd name="connsiteY22" fmla="*/ 4588744 h 6876948"/>
              <a:gd name="connsiteX23" fmla="*/ 1153745 w 7169926"/>
              <a:gd name="connsiteY23" fmla="*/ 5714191 h 6876948"/>
              <a:gd name="connsiteX24" fmla="*/ 5115 w 7169926"/>
              <a:gd name="connsiteY24" fmla="*/ 4576850 h 6876948"/>
              <a:gd name="connsiteX25" fmla="*/ 1130661 w 7169926"/>
              <a:gd name="connsiteY25" fmla="*/ 4571292 h 6876948"/>
              <a:gd name="connsiteX26" fmla="*/ 1456 w 7169926"/>
              <a:gd name="connsiteY26" fmla="*/ 3446939 h 6876948"/>
              <a:gd name="connsiteX27" fmla="*/ 9902 w 7169926"/>
              <a:gd name="connsiteY27" fmla="*/ 3431667 h 6876948"/>
              <a:gd name="connsiteX28" fmla="*/ 3430459 w 7169926"/>
              <a:gd name="connsiteY28" fmla="*/ 3204 h 6876948"/>
              <a:gd name="connsiteX29" fmla="*/ 7169926 w 7169926"/>
              <a:gd name="connsiteY29" fmla="*/ 6247 h 6876948"/>
              <a:gd name="connsiteX30" fmla="*/ 7169926 w 7169926"/>
              <a:gd name="connsiteY30" fmla="*/ 6876948 h 687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9926" h="6876948">
                <a:moveTo>
                  <a:pt x="1142996" y="1143000"/>
                </a:moveTo>
                <a:lnTo>
                  <a:pt x="0" y="1143000"/>
                </a:lnTo>
                <a:lnTo>
                  <a:pt x="1142996" y="0"/>
                </a:lnTo>
                <a:lnTo>
                  <a:pt x="1142996" y="1143000"/>
                </a:lnTo>
                <a:close/>
                <a:moveTo>
                  <a:pt x="2287496" y="1143000"/>
                </a:moveTo>
                <a:lnTo>
                  <a:pt x="1144500" y="1143000"/>
                </a:lnTo>
                <a:lnTo>
                  <a:pt x="2287496" y="0"/>
                </a:lnTo>
                <a:lnTo>
                  <a:pt x="2287496" y="1143000"/>
                </a:lnTo>
                <a:close/>
                <a:moveTo>
                  <a:pt x="1142996" y="2286943"/>
                </a:moveTo>
                <a:lnTo>
                  <a:pt x="0" y="2286943"/>
                </a:lnTo>
                <a:lnTo>
                  <a:pt x="1142996" y="1143943"/>
                </a:lnTo>
                <a:lnTo>
                  <a:pt x="1142996" y="2286943"/>
                </a:lnTo>
                <a:close/>
                <a:moveTo>
                  <a:pt x="7169926" y="6876948"/>
                </a:moveTo>
                <a:lnTo>
                  <a:pt x="3430459" y="6861209"/>
                </a:lnTo>
                <a:lnTo>
                  <a:pt x="2292674" y="5728313"/>
                </a:lnTo>
                <a:cubicBezTo>
                  <a:pt x="2294529" y="6103913"/>
                  <a:pt x="2296383" y="6479512"/>
                  <a:pt x="2298238" y="6855112"/>
                </a:cubicBezTo>
                <a:lnTo>
                  <a:pt x="1149621" y="5717784"/>
                </a:lnTo>
                <a:cubicBezTo>
                  <a:pt x="1151495" y="6097393"/>
                  <a:pt x="1153370" y="6477003"/>
                  <a:pt x="1155244" y="6856612"/>
                </a:cubicBezTo>
                <a:lnTo>
                  <a:pt x="6615" y="5719271"/>
                </a:lnTo>
                <a:lnTo>
                  <a:pt x="1149601" y="5713627"/>
                </a:lnTo>
                <a:cubicBezTo>
                  <a:pt x="1149608" y="5715008"/>
                  <a:pt x="1149614" y="5716390"/>
                  <a:pt x="1149621" y="5717771"/>
                </a:cubicBezTo>
                <a:lnTo>
                  <a:pt x="2276498" y="5712207"/>
                </a:lnTo>
                <a:lnTo>
                  <a:pt x="1148188" y="4588744"/>
                </a:lnTo>
                <a:cubicBezTo>
                  <a:pt x="1150040" y="4963893"/>
                  <a:pt x="1151893" y="5339042"/>
                  <a:pt x="1153745" y="5714191"/>
                </a:cubicBezTo>
                <a:lnTo>
                  <a:pt x="5115" y="4576850"/>
                </a:lnTo>
                <a:lnTo>
                  <a:pt x="1130661" y="4571292"/>
                </a:lnTo>
                <a:lnTo>
                  <a:pt x="1456" y="3446939"/>
                </a:lnTo>
                <a:lnTo>
                  <a:pt x="9902" y="3431667"/>
                </a:lnTo>
                <a:lnTo>
                  <a:pt x="3430459" y="3204"/>
                </a:lnTo>
                <a:lnTo>
                  <a:pt x="7169926" y="6247"/>
                </a:lnTo>
                <a:lnTo>
                  <a:pt x="7169926" y="68769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2F0DE-1648-0453-57CA-6ACC8478C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1709737"/>
            <a:ext cx="4490080" cy="2736954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3200" b="1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28FB8F-838D-1344-DD82-A8779792348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481110"/>
            <a:ext cx="4490080" cy="780823"/>
          </a:xfrm>
        </p:spPr>
        <p:txBody>
          <a:bodyPr wrap="square">
            <a:noAutofit/>
          </a:bodyPr>
          <a:lstStyle>
            <a:lvl1pPr marL="0" indent="0">
              <a:buNone/>
              <a:defRPr lang="de-DE" sz="1100" kern="1200" spc="250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4CCAC1-DD48-EAE4-8775-69BEC5EDE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C00FF"/>
                </a:solidFill>
              </a:defRPr>
            </a:lvl1pPr>
          </a:lstStyle>
          <a:p>
            <a:r>
              <a:rPr lang="en-US" dirty="0"/>
              <a:t>12/13/2023</a:t>
            </a:r>
            <a:endParaRPr lang="de-DE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76F407D-D5F6-56D5-05C8-8290A1E6B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302" y="6200736"/>
            <a:ext cx="1080000" cy="2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8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3C9912-416F-EB3A-5439-9350003C95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7FF3C"/>
              </a:gs>
              <a:gs pos="100000">
                <a:srgbClr val="00FFFF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0A00879-0C3C-4564-682D-CA7EB7B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156" y="2060523"/>
            <a:ext cx="7529688" cy="2736954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de-DE" sz="5200" b="1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06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3C9912-416F-EB3A-5439-9350003C95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0A00879-0C3C-4564-682D-CA7EB7B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156" y="2060523"/>
            <a:ext cx="7529688" cy="2736954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de-DE" sz="5200" b="1">
                <a:gradFill flip="none" rotWithShape="1">
                  <a:gsLst>
                    <a:gs pos="0">
                      <a:srgbClr val="D7FF3C"/>
                    </a:gs>
                    <a:gs pos="100000">
                      <a:srgbClr val="00FFFF"/>
                    </a:gs>
                  </a:gsLst>
                  <a:lin ang="2700000" scaled="1"/>
                  <a:tileRect/>
                </a:gra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243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A0A00879-0C3C-4564-682D-CA7EB7B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156" y="2060523"/>
            <a:ext cx="7529688" cy="2736954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de-DE" sz="5200" b="1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63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tter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3C9912-416F-EB3A-5439-9350003C95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7FF3C"/>
              </a:gs>
              <a:gs pos="100000">
                <a:srgbClr val="00FFFF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0A00879-0C3C-4564-682D-CA7EB7B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2708803"/>
            <a:ext cx="4490080" cy="2736954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de-DE" sz="5200" b="1">
                <a:solidFill>
                  <a:srgbClr val="3C00FF"/>
                </a:solidFill>
                <a:latin typeface="Work Sans" pitchFamily="2" charset="77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4" name="Graphic 1">
            <a:extLst>
              <a:ext uri="{FF2B5EF4-FFF2-40B4-BE49-F238E27FC236}">
                <a16:creationId xmlns:a16="http://schemas.microsoft.com/office/drawing/2014/main" id="{68D05BE7-8E9B-DE83-8D31-07A1763B49ED}"/>
              </a:ext>
            </a:extLst>
          </p:cNvPr>
          <p:cNvGrpSpPr/>
          <p:nvPr/>
        </p:nvGrpSpPr>
        <p:grpSpPr>
          <a:xfrm>
            <a:off x="2658741" y="25249"/>
            <a:ext cx="9533259" cy="4774297"/>
            <a:chOff x="2658741" y="25249"/>
            <a:chExt cx="9533259" cy="4774297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5D9244-5A41-1E8A-D100-D9B5416605ED}"/>
                </a:ext>
              </a:extLst>
            </p:cNvPr>
            <p:cNvSpPr/>
            <p:nvPr/>
          </p:nvSpPr>
          <p:spPr>
            <a:xfrm rot="2700000">
              <a:off x="6275372" y="3477193"/>
              <a:ext cx="1702025" cy="844231"/>
            </a:xfrm>
            <a:custGeom>
              <a:avLst/>
              <a:gdLst>
                <a:gd name="connsiteX0" fmla="*/ 850632 w 1702025"/>
                <a:gd name="connsiteY0" fmla="*/ -574 h 844231"/>
                <a:gd name="connsiteX1" fmla="*/ 1701645 w 1702025"/>
                <a:gd name="connsiteY1" fmla="*/ 843657 h 844231"/>
                <a:gd name="connsiteX2" fmla="*/ -381 w 1702025"/>
                <a:gd name="connsiteY2" fmla="*/ 843657 h 844231"/>
                <a:gd name="connsiteX3" fmla="*/ 8506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632" y="-574"/>
                  </a:moveTo>
                  <a:lnTo>
                    <a:pt x="1701645" y="843657"/>
                  </a:lnTo>
                  <a:lnTo>
                    <a:pt x="-381" y="843657"/>
                  </a:lnTo>
                  <a:lnTo>
                    <a:pt x="850632" y="-5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C6E25D5-0D77-949E-F0BF-DF8524D1B25B}"/>
                </a:ext>
              </a:extLst>
            </p:cNvPr>
            <p:cNvSpPr/>
            <p:nvPr/>
          </p:nvSpPr>
          <p:spPr>
            <a:xfrm rot="2700000">
              <a:off x="7467030" y="3477193"/>
              <a:ext cx="1702025" cy="844231"/>
            </a:xfrm>
            <a:custGeom>
              <a:avLst/>
              <a:gdLst>
                <a:gd name="connsiteX0" fmla="*/ 850732 w 1702025"/>
                <a:gd name="connsiteY0" fmla="*/ -574 h 844231"/>
                <a:gd name="connsiteX1" fmla="*/ 1701745 w 1702025"/>
                <a:gd name="connsiteY1" fmla="*/ 843657 h 844231"/>
                <a:gd name="connsiteX2" fmla="*/ -281 w 1702025"/>
                <a:gd name="connsiteY2" fmla="*/ 843657 h 844231"/>
                <a:gd name="connsiteX3" fmla="*/ 8507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732" y="-574"/>
                  </a:moveTo>
                  <a:lnTo>
                    <a:pt x="1701745" y="843657"/>
                  </a:lnTo>
                  <a:lnTo>
                    <a:pt x="-281" y="843657"/>
                  </a:lnTo>
                  <a:lnTo>
                    <a:pt x="850732" y="-5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055E5A2-80DF-273A-F0E7-E8F55CE96C29}"/>
                </a:ext>
              </a:extLst>
            </p:cNvPr>
            <p:cNvSpPr/>
            <p:nvPr/>
          </p:nvSpPr>
          <p:spPr>
            <a:xfrm rot="2700000">
              <a:off x="8659164" y="3477193"/>
              <a:ext cx="1702025" cy="844231"/>
            </a:xfrm>
            <a:custGeom>
              <a:avLst/>
              <a:gdLst>
                <a:gd name="connsiteX0" fmla="*/ 850832 w 1702025"/>
                <a:gd name="connsiteY0" fmla="*/ -574 h 844231"/>
                <a:gd name="connsiteX1" fmla="*/ 1701845 w 1702025"/>
                <a:gd name="connsiteY1" fmla="*/ 843657 h 844231"/>
                <a:gd name="connsiteX2" fmla="*/ -181 w 1702025"/>
                <a:gd name="connsiteY2" fmla="*/ 843657 h 844231"/>
                <a:gd name="connsiteX3" fmla="*/ 850832 w 1702025"/>
                <a:gd name="connsiteY3" fmla="*/ -5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832" y="-574"/>
                  </a:moveTo>
                  <a:lnTo>
                    <a:pt x="1701845" y="843657"/>
                  </a:lnTo>
                  <a:lnTo>
                    <a:pt x="-181" y="843657"/>
                  </a:lnTo>
                  <a:lnTo>
                    <a:pt x="850832" y="-5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88F6164-8D85-FD4A-E6B2-57B626FFC7FC}"/>
                </a:ext>
              </a:extLst>
            </p:cNvPr>
            <p:cNvSpPr/>
            <p:nvPr/>
          </p:nvSpPr>
          <p:spPr>
            <a:xfrm rot="2700000">
              <a:off x="5084751" y="2284939"/>
              <a:ext cx="1702025" cy="844231"/>
            </a:xfrm>
            <a:custGeom>
              <a:avLst/>
              <a:gdLst>
                <a:gd name="connsiteX0" fmla="*/ 850532 w 1702025"/>
                <a:gd name="connsiteY0" fmla="*/ -674 h 844231"/>
                <a:gd name="connsiteX1" fmla="*/ 1701545 w 1702025"/>
                <a:gd name="connsiteY1" fmla="*/ 843557 h 844231"/>
                <a:gd name="connsiteX2" fmla="*/ -481 w 1702025"/>
                <a:gd name="connsiteY2" fmla="*/ 843557 h 844231"/>
                <a:gd name="connsiteX3" fmla="*/ 8505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532" y="-674"/>
                  </a:moveTo>
                  <a:lnTo>
                    <a:pt x="1701545" y="843557"/>
                  </a:lnTo>
                  <a:lnTo>
                    <a:pt x="-481" y="843557"/>
                  </a:lnTo>
                  <a:lnTo>
                    <a:pt x="8505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019D38-7AD6-C44A-AC53-CA526A32F700}"/>
                </a:ext>
              </a:extLst>
            </p:cNvPr>
            <p:cNvSpPr/>
            <p:nvPr/>
          </p:nvSpPr>
          <p:spPr>
            <a:xfrm rot="2700000">
              <a:off x="6275372" y="2284939"/>
              <a:ext cx="1702025" cy="844231"/>
            </a:xfrm>
            <a:custGeom>
              <a:avLst/>
              <a:gdLst>
                <a:gd name="connsiteX0" fmla="*/ 850632 w 1702025"/>
                <a:gd name="connsiteY0" fmla="*/ -674 h 844231"/>
                <a:gd name="connsiteX1" fmla="*/ 1701645 w 1702025"/>
                <a:gd name="connsiteY1" fmla="*/ 843557 h 844231"/>
                <a:gd name="connsiteX2" fmla="*/ -381 w 1702025"/>
                <a:gd name="connsiteY2" fmla="*/ 843557 h 844231"/>
                <a:gd name="connsiteX3" fmla="*/ 8506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632" y="-674"/>
                  </a:moveTo>
                  <a:lnTo>
                    <a:pt x="1701645" y="843557"/>
                  </a:lnTo>
                  <a:lnTo>
                    <a:pt x="-381" y="843557"/>
                  </a:lnTo>
                  <a:lnTo>
                    <a:pt x="8506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3193129-121D-238B-5B1D-B0DC0BBD5F02}"/>
                </a:ext>
              </a:extLst>
            </p:cNvPr>
            <p:cNvSpPr/>
            <p:nvPr/>
          </p:nvSpPr>
          <p:spPr>
            <a:xfrm rot="2700000">
              <a:off x="7467030" y="2284939"/>
              <a:ext cx="1702025" cy="844231"/>
            </a:xfrm>
            <a:custGeom>
              <a:avLst/>
              <a:gdLst>
                <a:gd name="connsiteX0" fmla="*/ 850732 w 1702025"/>
                <a:gd name="connsiteY0" fmla="*/ -674 h 844231"/>
                <a:gd name="connsiteX1" fmla="*/ 1701745 w 1702025"/>
                <a:gd name="connsiteY1" fmla="*/ 843557 h 844231"/>
                <a:gd name="connsiteX2" fmla="*/ -281 w 1702025"/>
                <a:gd name="connsiteY2" fmla="*/ 843557 h 844231"/>
                <a:gd name="connsiteX3" fmla="*/ 8507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732" y="-674"/>
                  </a:moveTo>
                  <a:lnTo>
                    <a:pt x="1701745" y="843557"/>
                  </a:lnTo>
                  <a:lnTo>
                    <a:pt x="-281" y="843557"/>
                  </a:lnTo>
                  <a:lnTo>
                    <a:pt x="8507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78EAC38-4F3D-FA58-9D7F-BEFC8B3F4B18}"/>
                </a:ext>
              </a:extLst>
            </p:cNvPr>
            <p:cNvSpPr/>
            <p:nvPr/>
          </p:nvSpPr>
          <p:spPr>
            <a:xfrm rot="2700000">
              <a:off x="8659164" y="2284939"/>
              <a:ext cx="1702025" cy="844231"/>
            </a:xfrm>
            <a:custGeom>
              <a:avLst/>
              <a:gdLst>
                <a:gd name="connsiteX0" fmla="*/ 850832 w 1702025"/>
                <a:gd name="connsiteY0" fmla="*/ -674 h 844231"/>
                <a:gd name="connsiteX1" fmla="*/ 1701845 w 1702025"/>
                <a:gd name="connsiteY1" fmla="*/ 843557 h 844231"/>
                <a:gd name="connsiteX2" fmla="*/ -181 w 1702025"/>
                <a:gd name="connsiteY2" fmla="*/ 843557 h 844231"/>
                <a:gd name="connsiteX3" fmla="*/ 850832 w 1702025"/>
                <a:gd name="connsiteY3" fmla="*/ -674 h 84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025" h="844231">
                  <a:moveTo>
                    <a:pt x="850832" y="-674"/>
                  </a:moveTo>
                  <a:lnTo>
                    <a:pt x="1701845" y="843557"/>
                  </a:lnTo>
                  <a:lnTo>
                    <a:pt x="-181" y="843557"/>
                  </a:lnTo>
                  <a:lnTo>
                    <a:pt x="850832" y="-674"/>
                  </a:lnTo>
                  <a:close/>
                </a:path>
              </a:pathLst>
            </a:custGeom>
            <a:solidFill>
              <a:schemeClr val="bg1"/>
            </a:solidFill>
            <a:ln w="517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22C4FA-B2AD-437D-EA09-753B71AAA1FB}"/>
                </a:ext>
              </a:extLst>
            </p:cNvPr>
            <p:cNvSpPr/>
            <p:nvPr/>
          </p:nvSpPr>
          <p:spPr>
            <a:xfrm flipV="1">
              <a:off x="9808686" y="2408564"/>
              <a:ext cx="2383314" cy="2383317"/>
            </a:xfrm>
            <a:custGeom>
              <a:avLst/>
              <a:gdLst>
                <a:gd name="connsiteX0" fmla="*/ 1191602 w 2383314"/>
                <a:gd name="connsiteY0" fmla="*/ 1190960 h 2383317"/>
                <a:gd name="connsiteX1" fmla="*/ 2383259 w 2383314"/>
                <a:gd name="connsiteY1" fmla="*/ 2382619 h 2383317"/>
                <a:gd name="connsiteX2" fmla="*/ -55 w 2383314"/>
                <a:gd name="connsiteY2" fmla="*/ 2382619 h 2383317"/>
                <a:gd name="connsiteX3" fmla="*/ 1191602 w 2383314"/>
                <a:gd name="connsiteY3" fmla="*/ 1190960 h 2383317"/>
                <a:gd name="connsiteX4" fmla="*/ 2383259 w 2383314"/>
                <a:gd name="connsiteY4" fmla="*/ 1190960 h 2383317"/>
                <a:gd name="connsiteX5" fmla="*/ -55 w 2383314"/>
                <a:gd name="connsiteY5" fmla="*/ 1190960 h 2383317"/>
                <a:gd name="connsiteX6" fmla="*/ 1191602 w 2383314"/>
                <a:gd name="connsiteY6" fmla="*/ -699 h 2383317"/>
                <a:gd name="connsiteX7" fmla="*/ 2383259 w 2383314"/>
                <a:gd name="connsiteY7" fmla="*/ 11909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602" y="1190960"/>
                  </a:moveTo>
                  <a:lnTo>
                    <a:pt x="2383259" y="2382619"/>
                  </a:lnTo>
                  <a:lnTo>
                    <a:pt x="-55" y="2382619"/>
                  </a:lnTo>
                  <a:lnTo>
                    <a:pt x="1191602" y="1190960"/>
                  </a:lnTo>
                  <a:close/>
                  <a:moveTo>
                    <a:pt x="2383259" y="1190960"/>
                  </a:moveTo>
                  <a:lnTo>
                    <a:pt x="-55" y="1190960"/>
                  </a:lnTo>
                  <a:lnTo>
                    <a:pt x="1191602" y="-699"/>
                  </a:lnTo>
                  <a:lnTo>
                    <a:pt x="2383259" y="11909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A8E2BA-76B4-29A8-F83A-F3DA272FF045}"/>
                </a:ext>
              </a:extLst>
            </p:cNvPr>
            <p:cNvSpPr/>
            <p:nvPr/>
          </p:nvSpPr>
          <p:spPr>
            <a:xfrm flipV="1">
              <a:off x="9808686" y="25249"/>
              <a:ext cx="2383314" cy="2383317"/>
            </a:xfrm>
            <a:custGeom>
              <a:avLst/>
              <a:gdLst>
                <a:gd name="connsiteX0" fmla="*/ -55 w 2383314"/>
                <a:gd name="connsiteY0" fmla="*/ 1190760 h 2383317"/>
                <a:gd name="connsiteX1" fmla="*/ 1191602 w 2383314"/>
                <a:gd name="connsiteY1" fmla="*/ 2382419 h 2383317"/>
                <a:gd name="connsiteX2" fmla="*/ 2383259 w 2383314"/>
                <a:gd name="connsiteY2" fmla="*/ 1190760 h 2383317"/>
                <a:gd name="connsiteX3" fmla="*/ 1191602 w 2383314"/>
                <a:gd name="connsiteY3" fmla="*/ -899 h 2383317"/>
                <a:gd name="connsiteX4" fmla="*/ -55 w 2383314"/>
                <a:gd name="connsiteY4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314" h="2383317">
                  <a:moveTo>
                    <a:pt x="-55" y="1190760"/>
                  </a:moveTo>
                  <a:lnTo>
                    <a:pt x="1191602" y="2382419"/>
                  </a:lnTo>
                  <a:lnTo>
                    <a:pt x="2383259" y="1190760"/>
                  </a:lnTo>
                  <a:lnTo>
                    <a:pt x="1191602" y="-899"/>
                  </a:lnTo>
                  <a:lnTo>
                    <a:pt x="-55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04C4BA-B800-B6D8-0019-133564AAD5EC}"/>
                </a:ext>
              </a:extLst>
            </p:cNvPr>
            <p:cNvSpPr/>
            <p:nvPr/>
          </p:nvSpPr>
          <p:spPr>
            <a:xfrm rot="5400000" flipV="1">
              <a:off x="7425374" y="25256"/>
              <a:ext cx="2383314" cy="2383317"/>
            </a:xfrm>
            <a:custGeom>
              <a:avLst/>
              <a:gdLst>
                <a:gd name="connsiteX0" fmla="*/ 1191402 w 2383314"/>
                <a:gd name="connsiteY0" fmla="*/ 1190760 h 2383317"/>
                <a:gd name="connsiteX1" fmla="*/ 2383059 w 2383314"/>
                <a:gd name="connsiteY1" fmla="*/ 2382419 h 2383317"/>
                <a:gd name="connsiteX2" fmla="*/ -255 w 2383314"/>
                <a:gd name="connsiteY2" fmla="*/ 2382419 h 2383317"/>
                <a:gd name="connsiteX3" fmla="*/ 1191402 w 2383314"/>
                <a:gd name="connsiteY3" fmla="*/ 1190760 h 2383317"/>
                <a:gd name="connsiteX4" fmla="*/ 2383059 w 2383314"/>
                <a:gd name="connsiteY4" fmla="*/ 1190760 h 2383317"/>
                <a:gd name="connsiteX5" fmla="*/ -255 w 2383314"/>
                <a:gd name="connsiteY5" fmla="*/ 1190760 h 2383317"/>
                <a:gd name="connsiteX6" fmla="*/ 1191402 w 2383314"/>
                <a:gd name="connsiteY6" fmla="*/ -899 h 2383317"/>
                <a:gd name="connsiteX7" fmla="*/ 23830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402" y="1190760"/>
                  </a:moveTo>
                  <a:lnTo>
                    <a:pt x="2383059" y="2382419"/>
                  </a:lnTo>
                  <a:lnTo>
                    <a:pt x="-255" y="2382419"/>
                  </a:lnTo>
                  <a:lnTo>
                    <a:pt x="1191402" y="1190760"/>
                  </a:lnTo>
                  <a:close/>
                  <a:moveTo>
                    <a:pt x="2383059" y="1190760"/>
                  </a:moveTo>
                  <a:lnTo>
                    <a:pt x="-255" y="1190760"/>
                  </a:lnTo>
                  <a:lnTo>
                    <a:pt x="1191402" y="-899"/>
                  </a:lnTo>
                  <a:lnTo>
                    <a:pt x="2383059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8EEC8B-F35D-9AC2-25B4-D3303E0225D8}"/>
                </a:ext>
              </a:extLst>
            </p:cNvPr>
            <p:cNvSpPr/>
            <p:nvPr/>
          </p:nvSpPr>
          <p:spPr>
            <a:xfrm rot="5400000" flipV="1">
              <a:off x="5042059" y="25256"/>
              <a:ext cx="2383314" cy="2383317"/>
            </a:xfrm>
            <a:custGeom>
              <a:avLst/>
              <a:gdLst>
                <a:gd name="connsiteX0" fmla="*/ 1191202 w 2383314"/>
                <a:gd name="connsiteY0" fmla="*/ 1190760 h 2383317"/>
                <a:gd name="connsiteX1" fmla="*/ 2382859 w 2383314"/>
                <a:gd name="connsiteY1" fmla="*/ 2382419 h 2383317"/>
                <a:gd name="connsiteX2" fmla="*/ -455 w 2383314"/>
                <a:gd name="connsiteY2" fmla="*/ 2382419 h 2383317"/>
                <a:gd name="connsiteX3" fmla="*/ 1191202 w 2383314"/>
                <a:gd name="connsiteY3" fmla="*/ 1190760 h 2383317"/>
                <a:gd name="connsiteX4" fmla="*/ 2382859 w 2383314"/>
                <a:gd name="connsiteY4" fmla="*/ 1190760 h 2383317"/>
                <a:gd name="connsiteX5" fmla="*/ -455 w 2383314"/>
                <a:gd name="connsiteY5" fmla="*/ 1190760 h 2383317"/>
                <a:gd name="connsiteX6" fmla="*/ 1191202 w 2383314"/>
                <a:gd name="connsiteY6" fmla="*/ -899 h 2383317"/>
                <a:gd name="connsiteX7" fmla="*/ 23828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202" y="1190760"/>
                  </a:moveTo>
                  <a:lnTo>
                    <a:pt x="2382859" y="2382419"/>
                  </a:lnTo>
                  <a:lnTo>
                    <a:pt x="-455" y="2382419"/>
                  </a:lnTo>
                  <a:lnTo>
                    <a:pt x="1191202" y="1190760"/>
                  </a:lnTo>
                  <a:close/>
                  <a:moveTo>
                    <a:pt x="2382859" y="1190760"/>
                  </a:moveTo>
                  <a:lnTo>
                    <a:pt x="-455" y="1190760"/>
                  </a:lnTo>
                  <a:lnTo>
                    <a:pt x="1191202" y="-899"/>
                  </a:lnTo>
                  <a:lnTo>
                    <a:pt x="2382859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DCCFE1-96C3-8363-C0E3-5B4AE70CD61E}"/>
                </a:ext>
              </a:extLst>
            </p:cNvPr>
            <p:cNvSpPr/>
            <p:nvPr/>
          </p:nvSpPr>
          <p:spPr>
            <a:xfrm rot="5400000" flipV="1">
              <a:off x="2658743" y="25256"/>
              <a:ext cx="2383314" cy="2383317"/>
            </a:xfrm>
            <a:custGeom>
              <a:avLst/>
              <a:gdLst>
                <a:gd name="connsiteX0" fmla="*/ 1191002 w 2383314"/>
                <a:gd name="connsiteY0" fmla="*/ 1190760 h 2383317"/>
                <a:gd name="connsiteX1" fmla="*/ 2382659 w 2383314"/>
                <a:gd name="connsiteY1" fmla="*/ 2382419 h 2383317"/>
                <a:gd name="connsiteX2" fmla="*/ -655 w 2383314"/>
                <a:gd name="connsiteY2" fmla="*/ 2382419 h 2383317"/>
                <a:gd name="connsiteX3" fmla="*/ 1191002 w 2383314"/>
                <a:gd name="connsiteY3" fmla="*/ 1190760 h 2383317"/>
                <a:gd name="connsiteX4" fmla="*/ 2382659 w 2383314"/>
                <a:gd name="connsiteY4" fmla="*/ 1190760 h 2383317"/>
                <a:gd name="connsiteX5" fmla="*/ -655 w 2383314"/>
                <a:gd name="connsiteY5" fmla="*/ 1190760 h 2383317"/>
                <a:gd name="connsiteX6" fmla="*/ 1191002 w 2383314"/>
                <a:gd name="connsiteY6" fmla="*/ -899 h 2383317"/>
                <a:gd name="connsiteX7" fmla="*/ 2382659 w 2383314"/>
                <a:gd name="connsiteY7" fmla="*/ 1190760 h 238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3314" h="2383317">
                  <a:moveTo>
                    <a:pt x="1191002" y="1190760"/>
                  </a:moveTo>
                  <a:lnTo>
                    <a:pt x="2382659" y="2382419"/>
                  </a:lnTo>
                  <a:lnTo>
                    <a:pt x="-655" y="2382419"/>
                  </a:lnTo>
                  <a:lnTo>
                    <a:pt x="1191002" y="1190760"/>
                  </a:lnTo>
                  <a:close/>
                  <a:moveTo>
                    <a:pt x="2382659" y="1190760"/>
                  </a:moveTo>
                  <a:lnTo>
                    <a:pt x="-655" y="1190760"/>
                  </a:lnTo>
                  <a:lnTo>
                    <a:pt x="1191002" y="-899"/>
                  </a:lnTo>
                  <a:lnTo>
                    <a:pt x="2382659" y="1190760"/>
                  </a:lnTo>
                  <a:close/>
                </a:path>
              </a:pathLst>
            </a:custGeom>
            <a:solidFill>
              <a:schemeClr val="bg1"/>
            </a:solidFill>
            <a:ln w="716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BCD0F26F-B0E9-60AD-1208-A20D529A4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5301" y="6203755"/>
            <a:ext cx="1080001" cy="2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7F7944-15A6-1512-6E40-52A24566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35A544-2E89-6DE6-B02F-BE95F249D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9298E5-F805-8D4F-1BD8-18FF9FED3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ork Sans" pitchFamily="2" charset="0"/>
              </a:defRPr>
            </a:lvl1pPr>
          </a:lstStyle>
          <a:p>
            <a:fld id="{92B2F032-37B5-42BE-97F6-C7348B98C07A}" type="datetime1">
              <a:rPr lang="de-DE" smtClean="0"/>
              <a:pPr/>
              <a:t>05.02.2025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99DDA6-42BD-5E0F-2E52-CF636FBF7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ork Sans" pitchFamily="2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ADFCC5-A9A2-D9BC-D420-F842E4DE4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ork Sans" pitchFamily="2" charset="0"/>
              </a:defRPr>
            </a:lvl1pPr>
          </a:lstStyle>
          <a:p>
            <a:fld id="{0CA2A0FE-D39B-8E43-B8E0-38E58DE7B8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76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9" r:id="rId3"/>
    <p:sldLayoutId id="2147483670" r:id="rId4"/>
    <p:sldLayoutId id="2147483671" r:id="rId5"/>
    <p:sldLayoutId id="2147483672" r:id="rId6"/>
    <p:sldLayoutId id="2147483674" r:id="rId7"/>
    <p:sldLayoutId id="2147483675" r:id="rId8"/>
    <p:sldLayoutId id="2147483667" r:id="rId9"/>
    <p:sldLayoutId id="2147483684" r:id="rId10"/>
    <p:sldLayoutId id="2147483657" r:id="rId11"/>
    <p:sldLayoutId id="2147483678" r:id="rId12"/>
    <p:sldLayoutId id="2147483677" r:id="rId13"/>
    <p:sldLayoutId id="2147483664" r:id="rId14"/>
    <p:sldLayoutId id="2147483654" r:id="rId15"/>
    <p:sldLayoutId id="2147483652" r:id="rId16"/>
    <p:sldLayoutId id="2147483666" r:id="rId17"/>
    <p:sldLayoutId id="2147483685" r:id="rId18"/>
    <p:sldLayoutId id="2147483683" r:id="rId19"/>
    <p:sldLayoutId id="2147483681" r:id="rId20"/>
    <p:sldLayoutId id="2147483682" r:id="rId21"/>
    <p:sldLayoutId id="2147483680" r:id="rId22"/>
    <p:sldLayoutId id="2147483655" r:id="rId23"/>
    <p:sldLayoutId id="2147483686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ork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</a:buBlip>
        <a:defRPr sz="2800" kern="1200">
          <a:solidFill>
            <a:schemeClr val="tx1"/>
          </a:solidFill>
          <a:latin typeface="Work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C00FF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ork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C00FF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ork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C00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C00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432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F97A-06B0-A2B6-D185-20B3D2D391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C2172-5DC7-9C01-7BBB-1F95AA28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Elements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44E131-E0F2-1F1F-84C4-966138EFF707}"/>
              </a:ext>
            </a:extLst>
          </p:cNvPr>
          <p:cNvSpPr/>
          <p:nvPr/>
        </p:nvSpPr>
        <p:spPr>
          <a:xfrm>
            <a:off x="4756271" y="3102966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Element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AB7CD4-062E-ED3C-43C0-2170DCDE5B4A}"/>
              </a:ext>
            </a:extLst>
          </p:cNvPr>
          <p:cNvSpPr/>
          <p:nvPr/>
        </p:nvSpPr>
        <p:spPr>
          <a:xfrm>
            <a:off x="2196790" y="3345366"/>
            <a:ext cx="1555595" cy="735980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Publish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B33B7A-DB61-47D4-86E7-14055F1B9550}"/>
              </a:ext>
            </a:extLst>
          </p:cNvPr>
          <p:cNvSpPr/>
          <p:nvPr/>
        </p:nvSpPr>
        <p:spPr>
          <a:xfrm>
            <a:off x="6960523" y="3345366"/>
            <a:ext cx="1555595" cy="735980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Subscribe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F6B143-6D04-22A1-349D-A5D6D4D365AA}"/>
              </a:ext>
            </a:extLst>
          </p:cNvPr>
          <p:cNvCxnSpPr>
            <a:cxnSpLocks/>
          </p:cNvCxnSpPr>
          <p:nvPr/>
        </p:nvCxnSpPr>
        <p:spPr>
          <a:xfrm flipV="1">
            <a:off x="3752385" y="3741374"/>
            <a:ext cx="1003886" cy="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6E9F5-B74B-C093-AA1B-7A90330653E8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>
            <a:off x="5966179" y="3707920"/>
            <a:ext cx="994344" cy="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30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C47F-90F9-6187-AC4F-BCAF134B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6CD97-9AFE-E12D-E23E-821826C27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4A5427-1D20-3B56-35AB-4C2D3F9B7103}"/>
              </a:ext>
            </a:extLst>
          </p:cNvPr>
          <p:cNvSpPr/>
          <p:nvPr/>
        </p:nvSpPr>
        <p:spPr>
          <a:xfrm>
            <a:off x="641350" y="1390469"/>
            <a:ext cx="1589049" cy="446331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Endpoint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8B7EC2-EBB3-DC9B-785E-D5E68C65B7E6}"/>
              </a:ext>
            </a:extLst>
          </p:cNvPr>
          <p:cNvSpPr/>
          <p:nvPr/>
        </p:nvSpPr>
        <p:spPr>
          <a:xfrm>
            <a:off x="2313877" y="1390469"/>
            <a:ext cx="1589049" cy="446331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Endpoint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B4FA4C-2500-0CCA-4719-DBB40FB3526A}"/>
              </a:ext>
            </a:extLst>
          </p:cNvPr>
          <p:cNvSpPr/>
          <p:nvPr/>
        </p:nvSpPr>
        <p:spPr>
          <a:xfrm>
            <a:off x="3986404" y="1390469"/>
            <a:ext cx="1589049" cy="446331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Endpoint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9409E3-CB05-A84D-E03D-D58EC738D17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1435875" y="1836800"/>
            <a:ext cx="1672526" cy="307162"/>
          </a:xfrm>
          <a:prstGeom prst="line">
            <a:avLst/>
          </a:prstGeom>
          <a:ln w="28575">
            <a:solidFill>
              <a:srgbClr val="3C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A06B-D388-A2CA-0D0F-348E7DEC4FA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3108401" y="1836800"/>
            <a:ext cx="1" cy="307162"/>
          </a:xfrm>
          <a:prstGeom prst="line">
            <a:avLst/>
          </a:prstGeom>
          <a:ln w="28575">
            <a:solidFill>
              <a:srgbClr val="3C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7C6983-6D95-13F8-FD94-9DDE17173E1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3108401" y="1836800"/>
            <a:ext cx="1672528" cy="307162"/>
          </a:xfrm>
          <a:prstGeom prst="line">
            <a:avLst/>
          </a:prstGeom>
          <a:ln w="28575">
            <a:solidFill>
              <a:srgbClr val="3C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55673A5-43D5-6D77-9C10-93A9BD6B94A5}"/>
              </a:ext>
            </a:extLst>
          </p:cNvPr>
          <p:cNvSpPr/>
          <p:nvPr/>
        </p:nvSpPr>
        <p:spPr>
          <a:xfrm>
            <a:off x="6819995" y="1390469"/>
            <a:ext cx="1589049" cy="446331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Endpoint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02CFF36-0E39-6CEA-AF83-C7264B0F2E95}"/>
              </a:ext>
            </a:extLst>
          </p:cNvPr>
          <p:cNvSpPr/>
          <p:nvPr/>
        </p:nvSpPr>
        <p:spPr>
          <a:xfrm>
            <a:off x="8492522" y="1390469"/>
            <a:ext cx="1589049" cy="446331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Endpoint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8345A2B-9CF8-B315-40D8-A01EA9AB64A3}"/>
              </a:ext>
            </a:extLst>
          </p:cNvPr>
          <p:cNvSpPr/>
          <p:nvPr/>
        </p:nvSpPr>
        <p:spPr>
          <a:xfrm>
            <a:off x="10165049" y="1390469"/>
            <a:ext cx="1589049" cy="446331"/>
          </a:xfrm>
          <a:prstGeom prst="roundRect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Endpoint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C3495F-3E6D-0DC4-2BF3-AF58D9306B0A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>
            <a:off x="7614520" y="1836800"/>
            <a:ext cx="1672526" cy="307162"/>
          </a:xfrm>
          <a:prstGeom prst="line">
            <a:avLst/>
          </a:prstGeom>
          <a:ln w="28575">
            <a:solidFill>
              <a:srgbClr val="3C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AE4EAE-812A-7DC1-BEF0-FA15606D5E6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9287046" y="1836800"/>
            <a:ext cx="1" cy="307162"/>
          </a:xfrm>
          <a:prstGeom prst="line">
            <a:avLst/>
          </a:prstGeom>
          <a:ln w="28575">
            <a:solidFill>
              <a:srgbClr val="3C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93B3A76-0CD6-7A7A-50A3-18184AC71B1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9287046" y="1836800"/>
            <a:ext cx="1672528" cy="307162"/>
          </a:xfrm>
          <a:prstGeom prst="line">
            <a:avLst/>
          </a:prstGeom>
          <a:ln w="28575">
            <a:solidFill>
              <a:srgbClr val="3C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3CDBFA-3722-A071-6BC9-77006F8419F7}"/>
              </a:ext>
            </a:extLst>
          </p:cNvPr>
          <p:cNvSpPr/>
          <p:nvPr/>
        </p:nvSpPr>
        <p:spPr>
          <a:xfrm>
            <a:off x="3049860" y="3353870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86864F-B005-C888-74B0-F9A560F9B087}"/>
              </a:ext>
            </a:extLst>
          </p:cNvPr>
          <p:cNvSpPr/>
          <p:nvPr/>
        </p:nvSpPr>
        <p:spPr>
          <a:xfrm rot="3600000">
            <a:off x="2317946" y="4591366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2A2888C-4CD3-5578-8C0D-7AB090079E2E}"/>
              </a:ext>
            </a:extLst>
          </p:cNvPr>
          <p:cNvSpPr/>
          <p:nvPr/>
        </p:nvSpPr>
        <p:spPr>
          <a:xfrm rot="7200000">
            <a:off x="3796955" y="4586636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90D20E-13D0-086A-87DE-A6964AB686D2}"/>
              </a:ext>
            </a:extLst>
          </p:cNvPr>
          <p:cNvSpPr txBox="1"/>
          <p:nvPr/>
        </p:nvSpPr>
        <p:spPr>
          <a:xfrm>
            <a:off x="3100040" y="344074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153601-617B-CD37-8ED5-8933B9DC8752}"/>
              </a:ext>
            </a:extLst>
          </p:cNvPr>
          <p:cNvSpPr txBox="1"/>
          <p:nvPr/>
        </p:nvSpPr>
        <p:spPr>
          <a:xfrm>
            <a:off x="3773477" y="451944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3132723-3127-D63C-0E63-CE1471AEF1D1}"/>
              </a:ext>
            </a:extLst>
          </p:cNvPr>
          <p:cNvSpPr txBox="1"/>
          <p:nvPr/>
        </p:nvSpPr>
        <p:spPr>
          <a:xfrm>
            <a:off x="1903499" y="451944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694834-7721-0CAE-D78A-CCE0B7437836}"/>
              </a:ext>
            </a:extLst>
          </p:cNvPr>
          <p:cNvSpPr/>
          <p:nvPr/>
        </p:nvSpPr>
        <p:spPr>
          <a:xfrm>
            <a:off x="9228505" y="3353870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B0233F-7182-DF7B-E068-4DD6A9B5BC86}"/>
              </a:ext>
            </a:extLst>
          </p:cNvPr>
          <p:cNvSpPr/>
          <p:nvPr/>
        </p:nvSpPr>
        <p:spPr>
          <a:xfrm rot="3600000">
            <a:off x="8496591" y="4591366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800967C-8F8F-104F-F52F-84D79C2A27D9}"/>
              </a:ext>
            </a:extLst>
          </p:cNvPr>
          <p:cNvSpPr/>
          <p:nvPr/>
        </p:nvSpPr>
        <p:spPr>
          <a:xfrm rot="7200000">
            <a:off x="9975600" y="4586636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6B58C4F-9133-6A1B-1906-88B5F95DA2E0}"/>
              </a:ext>
            </a:extLst>
          </p:cNvPr>
          <p:cNvSpPr txBox="1"/>
          <p:nvPr/>
        </p:nvSpPr>
        <p:spPr>
          <a:xfrm>
            <a:off x="9278685" y="344074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B6E012-D55A-76AD-0358-0B0BF56D2A3B}"/>
              </a:ext>
            </a:extLst>
          </p:cNvPr>
          <p:cNvSpPr txBox="1"/>
          <p:nvPr/>
        </p:nvSpPr>
        <p:spPr>
          <a:xfrm>
            <a:off x="9952122" y="451944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381E23-1C90-19F3-6DEC-DF37C2DDB830}"/>
              </a:ext>
            </a:extLst>
          </p:cNvPr>
          <p:cNvSpPr txBox="1"/>
          <p:nvPr/>
        </p:nvSpPr>
        <p:spPr>
          <a:xfrm>
            <a:off x="8082144" y="451944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02BE98-4BCD-C3E5-9E9F-8417FB5230E6}"/>
              </a:ext>
            </a:extLst>
          </p:cNvPr>
          <p:cNvSpPr/>
          <p:nvPr/>
        </p:nvSpPr>
        <p:spPr>
          <a:xfrm rot="3600000">
            <a:off x="5403982" y="4591366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C3D7584-DAAA-B413-AA49-2A9E0D7E462A}"/>
              </a:ext>
            </a:extLst>
          </p:cNvPr>
          <p:cNvSpPr/>
          <p:nvPr/>
        </p:nvSpPr>
        <p:spPr>
          <a:xfrm rot="7200000">
            <a:off x="6882991" y="4586636"/>
            <a:ext cx="100360" cy="621540"/>
          </a:xfrm>
          <a:prstGeom prst="rect">
            <a:avLst/>
          </a:prstGeom>
          <a:solidFill>
            <a:srgbClr val="3C00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Work Sans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64B07F-25AD-96E2-5769-DF02AC26EF68}"/>
              </a:ext>
            </a:extLst>
          </p:cNvPr>
          <p:cNvSpPr txBox="1"/>
          <p:nvPr/>
        </p:nvSpPr>
        <p:spPr>
          <a:xfrm>
            <a:off x="6794807" y="451944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5E600F7-C1A2-FB3A-CF1B-57974590494B}"/>
              </a:ext>
            </a:extLst>
          </p:cNvPr>
          <p:cNvSpPr txBox="1"/>
          <p:nvPr/>
        </p:nvSpPr>
        <p:spPr>
          <a:xfrm>
            <a:off x="4989535" y="451944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00FF"/>
                </a:solidFill>
              </a:rPr>
              <a:t>Link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7A3AA0-C88B-12E8-BEFC-5CF9938AD1BA}"/>
              </a:ext>
            </a:extLst>
          </p:cNvPr>
          <p:cNvSpPr/>
          <p:nvPr/>
        </p:nvSpPr>
        <p:spPr>
          <a:xfrm>
            <a:off x="2503447" y="2143962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Node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27851F8-5ED5-8D49-EB0A-8F3DC81E46AE}"/>
              </a:ext>
            </a:extLst>
          </p:cNvPr>
          <p:cNvSpPr/>
          <p:nvPr/>
        </p:nvSpPr>
        <p:spPr>
          <a:xfrm>
            <a:off x="8682092" y="2143962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Node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AA1C51-92EE-F184-2660-34792012FDB6}"/>
              </a:ext>
            </a:extLst>
          </p:cNvPr>
          <p:cNvSpPr/>
          <p:nvPr/>
        </p:nvSpPr>
        <p:spPr>
          <a:xfrm>
            <a:off x="4054163" y="4724597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Node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73A8828-8EE0-DF76-11C1-5E2F460DFC9F}"/>
              </a:ext>
            </a:extLst>
          </p:cNvPr>
          <p:cNvSpPr/>
          <p:nvPr/>
        </p:nvSpPr>
        <p:spPr>
          <a:xfrm>
            <a:off x="944216" y="4698563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Node</a:t>
            </a: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B323C51A-3165-5671-76AB-5EA9791FB2ED}"/>
              </a:ext>
            </a:extLst>
          </p:cNvPr>
          <p:cNvSpPr/>
          <p:nvPr/>
        </p:nvSpPr>
        <p:spPr>
          <a:xfrm>
            <a:off x="2503447" y="3975410"/>
            <a:ext cx="1209908" cy="1043024"/>
          </a:xfrm>
          <a:prstGeom prst="hexagon">
            <a:avLst/>
          </a:prstGeom>
          <a:solidFill>
            <a:schemeClr val="bg1"/>
          </a:solidFill>
          <a:ln>
            <a:solidFill>
              <a:srgbClr val="3C00F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Mesh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625B9F2-015A-1C06-81CB-AE8395CAFB6C}"/>
              </a:ext>
            </a:extLst>
          </p:cNvPr>
          <p:cNvSpPr/>
          <p:nvPr/>
        </p:nvSpPr>
        <p:spPr>
          <a:xfrm>
            <a:off x="10232808" y="4724597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Node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4EF2208-6F90-B088-D1A2-F2DF90DBB5E9}"/>
              </a:ext>
            </a:extLst>
          </p:cNvPr>
          <p:cNvSpPr/>
          <p:nvPr/>
        </p:nvSpPr>
        <p:spPr>
          <a:xfrm>
            <a:off x="7122861" y="4698563"/>
            <a:ext cx="1209908" cy="1209908"/>
          </a:xfrm>
          <a:prstGeom prst="ellipse">
            <a:avLst/>
          </a:prstGeom>
          <a:solidFill>
            <a:schemeClr val="bg1"/>
          </a:solidFill>
          <a:ln>
            <a:solidFill>
              <a:srgbClr val="3C00F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Node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C4373641-8AF8-B2AB-1FEE-9E17351EEC38}"/>
              </a:ext>
            </a:extLst>
          </p:cNvPr>
          <p:cNvSpPr/>
          <p:nvPr/>
        </p:nvSpPr>
        <p:spPr>
          <a:xfrm>
            <a:off x="8682092" y="3975410"/>
            <a:ext cx="1209908" cy="1043024"/>
          </a:xfrm>
          <a:prstGeom prst="hexagon">
            <a:avLst/>
          </a:prstGeom>
          <a:solidFill>
            <a:schemeClr val="bg1"/>
          </a:solidFill>
          <a:ln>
            <a:solidFill>
              <a:srgbClr val="3C00F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Mesh</a:t>
            </a:r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94D4A274-5A85-C76F-F730-25BE75667CF9}"/>
              </a:ext>
            </a:extLst>
          </p:cNvPr>
          <p:cNvSpPr/>
          <p:nvPr/>
        </p:nvSpPr>
        <p:spPr>
          <a:xfrm>
            <a:off x="5588864" y="3975410"/>
            <a:ext cx="1209908" cy="1043024"/>
          </a:xfrm>
          <a:prstGeom prst="hexagon">
            <a:avLst/>
          </a:prstGeom>
          <a:solidFill>
            <a:schemeClr val="bg1"/>
          </a:solidFill>
          <a:ln>
            <a:solidFill>
              <a:srgbClr val="3C00FF"/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C00FF"/>
                </a:solidFill>
                <a:latin typeface="Work Sans" pitchFamily="2" charset="77"/>
              </a:rPr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026753092"/>
      </p:ext>
    </p:extLst>
  </p:cSld>
  <p:clrMapOvr>
    <a:masterClrMapping/>
  </p:clrMapOvr>
</p:sld>
</file>

<file path=ppt/theme/theme1.xml><?xml version="1.0" encoding="utf-8"?>
<a:theme xmlns:a="http://schemas.openxmlformats.org/drawingml/2006/main" name="Qorix Off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C00FF"/>
        </a:solidFill>
        <a:ln>
          <a:noFill/>
        </a:ln>
        <a:effectLst/>
      </a:spPr>
      <a:bodyPr rtlCol="0" anchor="ctr"/>
      <a:lstStyle>
        <a:defPPr algn="ctr">
          <a:defRPr dirty="0">
            <a:solidFill>
              <a:schemeClr val="bg1"/>
            </a:solidFill>
            <a:latin typeface="Work Sans" pitchFamily="2" charset="7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Qorix Presentation Template.potx" id="{54B09A07-6F17-4C53-90A5-7EECF11912DA}" vid="{D31A3CC3-B6E7-4AA9-BA8A-41602210F1C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78ff373-14bb-4a66-aacd-318d6b50703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3D292E51881C4396344F105B1E5788" ma:contentTypeVersion="14" ma:contentTypeDescription="Create a new document." ma:contentTypeScope="" ma:versionID="29982651cbd4df137c56b051fb2425c8">
  <xsd:schema xmlns:xsd="http://www.w3.org/2001/XMLSchema" xmlns:xs="http://www.w3.org/2001/XMLSchema" xmlns:p="http://schemas.microsoft.com/office/2006/metadata/properties" xmlns:ns2="378ff373-14bb-4a66-aacd-318d6b507039" xmlns:ns3="abb05573-0fde-46ad-acf9-d1251f271145" targetNamespace="http://schemas.microsoft.com/office/2006/metadata/properties" ma:root="true" ma:fieldsID="eafa8809301f429532137d94b72d6085" ns2:_="" ns3:_="">
    <xsd:import namespace="378ff373-14bb-4a66-aacd-318d6b507039"/>
    <xsd:import namespace="abb05573-0fde-46ad-acf9-d1251f2711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ff373-14bb-4a66-aacd-318d6b5070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b8f5e56-e41c-4ff5-942a-46bb561873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b05573-0fde-46ad-acf9-d1251f271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A68322-F806-4181-9FA2-874344A282A6}">
  <ds:schemaRefs>
    <ds:schemaRef ds:uri="http://schemas.microsoft.com/office/2006/metadata/properties"/>
    <ds:schemaRef ds:uri="http://schemas.microsoft.com/office/infopath/2007/PartnerControls"/>
    <ds:schemaRef ds:uri="378ff373-14bb-4a66-aacd-318d6b507039"/>
  </ds:schemaRefs>
</ds:datastoreItem>
</file>

<file path=customXml/itemProps2.xml><?xml version="1.0" encoding="utf-8"?>
<ds:datastoreItem xmlns:ds="http://schemas.openxmlformats.org/officeDocument/2006/customXml" ds:itemID="{AF41B9C4-7A7C-4688-A7C6-2849010725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D82B7-E840-4C68-B911-50334CF39C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8ff373-14bb-4a66-aacd-318d6b507039"/>
    <ds:schemaRef ds:uri="abb05573-0fde-46ad-acf9-d1251f271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Qorix Presentation Template</Template>
  <TotalTime>1072</TotalTime>
  <Words>28</Words>
  <Application>Microsoft Office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Work Sans</vt:lpstr>
      <vt:lpstr>Qorix Official</vt:lpstr>
      <vt:lpstr>PowerPoint Presentation</vt:lpstr>
      <vt:lpstr>Information Elements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Hartmann</dc:creator>
  <cp:lastModifiedBy>Nico Hartmann</cp:lastModifiedBy>
  <cp:revision>3</cp:revision>
  <dcterms:created xsi:type="dcterms:W3CDTF">2025-02-02T13:05:02Z</dcterms:created>
  <dcterms:modified xsi:type="dcterms:W3CDTF">2025-02-05T11:57:33Z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0x0101009D3D292E51881C4396344F105B1E5788</vt:lpwstr>
  </property>
</Properties>
</file>